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32"/>
  </p:notesMasterIdLst>
  <p:sldIdLst>
    <p:sldId id="323" r:id="rId5"/>
    <p:sldId id="324" r:id="rId6"/>
    <p:sldId id="259" r:id="rId7"/>
    <p:sldId id="263" r:id="rId8"/>
    <p:sldId id="319" r:id="rId9"/>
    <p:sldId id="269" r:id="rId10"/>
    <p:sldId id="274" r:id="rId11"/>
    <p:sldId id="275" r:id="rId12"/>
    <p:sldId id="276" r:id="rId13"/>
    <p:sldId id="277" r:id="rId14"/>
    <p:sldId id="278" r:id="rId15"/>
    <p:sldId id="314" r:id="rId16"/>
    <p:sldId id="312" r:id="rId17"/>
    <p:sldId id="279" r:id="rId18"/>
    <p:sldId id="284" r:id="rId19"/>
    <p:sldId id="286" r:id="rId20"/>
    <p:sldId id="287" r:id="rId21"/>
    <p:sldId id="289" r:id="rId22"/>
    <p:sldId id="295" r:id="rId23"/>
    <p:sldId id="296" r:id="rId24"/>
    <p:sldId id="303" r:id="rId25"/>
    <p:sldId id="304" r:id="rId26"/>
    <p:sldId id="320" r:id="rId27"/>
    <p:sldId id="300" r:id="rId28"/>
    <p:sldId id="271" r:id="rId29"/>
    <p:sldId id="327"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99C2838-439E-494A-8EA2-A6DFAE254318}">
          <p14:sldIdLst>
            <p14:sldId id="323"/>
            <p14:sldId id="324"/>
            <p14:sldId id="259"/>
            <p14:sldId id="263"/>
            <p14:sldId id="319"/>
            <p14:sldId id="269"/>
            <p14:sldId id="274"/>
          </p14:sldIdLst>
        </p14:section>
        <p14:section name="Logging In to Surveys" id="{C3F00FEA-AB83-4915-BEE6-38C617C0C23B}">
          <p14:sldIdLst>
            <p14:sldId id="275"/>
          </p14:sldIdLst>
        </p14:section>
        <p14:section name="HIC Survey - Section 1: Project Information" id="{D2671CB2-9DB6-47D9-A8A0-97498BA1C2A9}">
          <p14:sldIdLst>
            <p14:sldId id="276"/>
            <p14:sldId id="277"/>
            <p14:sldId id="278"/>
          </p14:sldIdLst>
        </p14:section>
        <p14:section name="HIC Survey - Section 2: Inventory in Development" id="{55971CEB-2B7B-4395-85DA-CA085FE2F462}">
          <p14:sldIdLst>
            <p14:sldId id="314"/>
            <p14:sldId id="312"/>
          </p14:sldIdLst>
        </p14:section>
        <p14:section name="HIC Survey - Section 3: Project Type" id="{4B9DF28D-C57C-45BB-8189-018946386F0F}">
          <p14:sldIdLst>
            <p14:sldId id="279"/>
          </p14:sldIdLst>
        </p14:section>
        <p14:section name="HIC Survey - Section 4: Target Population" id="{63A99E1A-825C-44A5-8242-3C75FC89F6E0}">
          <p14:sldIdLst>
            <p14:sldId id="284"/>
            <p14:sldId id="286"/>
          </p14:sldIdLst>
        </p14:section>
        <p14:section name="HIC Survey - Section 5: Units" id="{2F6ECF34-0D68-40F0-B954-B848D98F6C84}">
          <p14:sldIdLst>
            <p14:sldId id="287"/>
          </p14:sldIdLst>
        </p14:section>
        <p14:section name="HIC Survey - Section 6: Beds" id="{F2DE349E-70D1-44D0-A90E-F604ED250E02}">
          <p14:sldIdLst>
            <p14:sldId id="289"/>
            <p14:sldId id="295"/>
            <p14:sldId id="296"/>
          </p14:sldIdLst>
        </p14:section>
        <p14:section name="HIC Survey - Section 7 •Emergency Shelter Beds (ES Project type only)" id="{34D7998D-D71F-47BD-9F3D-33CC13A73BCB}">
          <p14:sldIdLst>
            <p14:sldId id="303"/>
            <p14:sldId id="304"/>
          </p14:sldIdLst>
        </p14:section>
        <p14:section name="HIC Survey - Section 9: HMIS Participation" id="{A0418D6D-AE76-4D7D-ACE6-6EDD6B22C15C}">
          <p14:sldIdLst>
            <p14:sldId id="320"/>
          </p14:sldIdLst>
        </p14:section>
        <p14:section name="HIC Survey - Section 10: Night of January 25, 2024" id="{772285E7-FC30-4444-9EDC-EC2F050E4AF1}">
          <p14:sldIdLst>
            <p14:sldId id="300"/>
          </p14:sldIdLst>
        </p14:section>
        <p14:section name="Resources" id="{B4C90B0C-73DD-423C-8215-425D896B74C2}">
          <p14:sldIdLst>
            <p14:sldId id="271"/>
            <p14:sldId id="327"/>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A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4A884-4DEA-4F04-86BA-8762C9411B50}" v="3" dt="2025-01-21T09:00:48.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7" d="100"/>
          <a:sy n="107" d="100"/>
        </p:scale>
        <p:origin x="7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Fuller" userId="aa4c84dc-1384-4275-95ea-bf44c87b823e" providerId="ADAL" clId="{A56B3D95-8EBE-4DE8-9220-58C51705C06E}"/>
    <pc:docChg chg="undo custSel addSld delSld modSld sldOrd addMainMaster delMainMaster modMainMaster addSection delSection modSection">
      <pc:chgData name="Alexander Fuller" userId="aa4c84dc-1384-4275-95ea-bf44c87b823e" providerId="ADAL" clId="{A56B3D95-8EBE-4DE8-9220-58C51705C06E}" dt="2024-01-23T18:46:59.161" v="3144"/>
      <pc:docMkLst>
        <pc:docMk/>
      </pc:docMkLst>
      <pc:sldChg chg="modSp del mod">
        <pc:chgData name="Alexander Fuller" userId="aa4c84dc-1384-4275-95ea-bf44c87b823e" providerId="ADAL" clId="{A56B3D95-8EBE-4DE8-9220-58C51705C06E}" dt="2024-01-21T15:43:03.054" v="38" actId="2696"/>
        <pc:sldMkLst>
          <pc:docMk/>
          <pc:sldMk cId="3690102518" sldId="256"/>
        </pc:sldMkLst>
      </pc:sldChg>
      <pc:sldChg chg="modSp del mod modClrScheme chgLayout">
        <pc:chgData name="Alexander Fuller" userId="aa4c84dc-1384-4275-95ea-bf44c87b823e" providerId="ADAL" clId="{A56B3D95-8EBE-4DE8-9220-58C51705C06E}" dt="2024-01-22T03:28:27.670" v="100" actId="2696"/>
        <pc:sldMkLst>
          <pc:docMk/>
          <pc:sldMk cId="3841554493" sldId="258"/>
        </pc:sldMkLst>
      </pc:sldChg>
      <pc:sldChg chg="addSp delSp modSp mod modClrScheme chgLayout">
        <pc:chgData name="Alexander Fuller" userId="aa4c84dc-1384-4275-95ea-bf44c87b823e" providerId="ADAL" clId="{A56B3D95-8EBE-4DE8-9220-58C51705C06E}" dt="2024-01-22T08:52:20.246" v="2815" actId="1076"/>
        <pc:sldMkLst>
          <pc:docMk/>
          <pc:sldMk cId="814878612" sldId="259"/>
        </pc:sldMkLst>
      </pc:sldChg>
      <pc:sldChg chg="addSp delSp modSp mod modClrScheme chgLayout">
        <pc:chgData name="Alexander Fuller" userId="aa4c84dc-1384-4275-95ea-bf44c87b823e" providerId="ADAL" clId="{A56B3D95-8EBE-4DE8-9220-58C51705C06E}" dt="2024-01-23T18:10:45.173" v="3141" actId="20577"/>
        <pc:sldMkLst>
          <pc:docMk/>
          <pc:sldMk cId="1389265385" sldId="263"/>
        </pc:sldMkLst>
      </pc:sldChg>
      <pc:sldChg chg="modSp del mod modClrScheme chgLayout">
        <pc:chgData name="Alexander Fuller" userId="aa4c84dc-1384-4275-95ea-bf44c87b823e" providerId="ADAL" clId="{A56B3D95-8EBE-4DE8-9220-58C51705C06E}" dt="2024-01-22T05:20:02.468" v="549" actId="2696"/>
        <pc:sldMkLst>
          <pc:docMk/>
          <pc:sldMk cId="1746999083" sldId="264"/>
        </pc:sldMkLst>
      </pc:sldChg>
      <pc:sldChg chg="modSp del mod modClrScheme chgLayout">
        <pc:chgData name="Alexander Fuller" userId="aa4c84dc-1384-4275-95ea-bf44c87b823e" providerId="ADAL" clId="{A56B3D95-8EBE-4DE8-9220-58C51705C06E}" dt="2024-01-22T05:40:20.918" v="708" actId="2696"/>
        <pc:sldMkLst>
          <pc:docMk/>
          <pc:sldMk cId="3807655104" sldId="265"/>
        </pc:sldMkLst>
      </pc:sldChg>
      <pc:sldChg chg="addSp delSp modSp mod ord modClrScheme chgLayout">
        <pc:chgData name="Alexander Fuller" userId="aa4c84dc-1384-4275-95ea-bf44c87b823e" providerId="ADAL" clId="{A56B3D95-8EBE-4DE8-9220-58C51705C06E}" dt="2024-01-22T08:51:57.265" v="2811" actId="1076"/>
        <pc:sldMkLst>
          <pc:docMk/>
          <pc:sldMk cId="3699029437" sldId="269"/>
        </pc:sldMkLst>
      </pc:sldChg>
      <pc:sldChg chg="modSp del mod modClrScheme chgLayout">
        <pc:chgData name="Alexander Fuller" userId="aa4c84dc-1384-4275-95ea-bf44c87b823e" providerId="ADAL" clId="{A56B3D95-8EBE-4DE8-9220-58C51705C06E}" dt="2024-01-22T08:30:22.943" v="2549" actId="2696"/>
        <pc:sldMkLst>
          <pc:docMk/>
          <pc:sldMk cId="147962932" sldId="270"/>
        </pc:sldMkLst>
      </pc:sldChg>
      <pc:sldChg chg="addSp delSp modSp mod modClrScheme chgLayout">
        <pc:chgData name="Alexander Fuller" userId="aa4c84dc-1384-4275-95ea-bf44c87b823e" providerId="ADAL" clId="{A56B3D95-8EBE-4DE8-9220-58C51705C06E}" dt="2024-01-22T08:39:03.389" v="2755" actId="1076"/>
        <pc:sldMkLst>
          <pc:docMk/>
          <pc:sldMk cId="1996947858" sldId="271"/>
        </pc:sldMkLst>
      </pc:sldChg>
      <pc:sldChg chg="modSp del mod modClrScheme chgLayout">
        <pc:chgData name="Alexander Fuller" userId="aa4c84dc-1384-4275-95ea-bf44c87b823e" providerId="ADAL" clId="{A56B3D95-8EBE-4DE8-9220-58C51705C06E}" dt="2024-01-22T08:30:54.073" v="2553" actId="2696"/>
        <pc:sldMkLst>
          <pc:docMk/>
          <pc:sldMk cId="81904890" sldId="272"/>
        </pc:sldMkLst>
      </pc:sldChg>
      <pc:sldChg chg="addSp delSp modSp mod ord modClrScheme chgLayout">
        <pc:chgData name="Alexander Fuller" userId="aa4c84dc-1384-4275-95ea-bf44c87b823e" providerId="ADAL" clId="{A56B3D95-8EBE-4DE8-9220-58C51705C06E}" dt="2024-01-22T06:41:13.339" v="1520" actId="1076"/>
        <pc:sldMkLst>
          <pc:docMk/>
          <pc:sldMk cId="1439818919" sldId="274"/>
        </pc:sldMkLst>
      </pc:sldChg>
      <pc:sldChg chg="addSp delSp modSp mod modClrScheme chgLayout">
        <pc:chgData name="Alexander Fuller" userId="aa4c84dc-1384-4275-95ea-bf44c87b823e" providerId="ADAL" clId="{A56B3D95-8EBE-4DE8-9220-58C51705C06E}" dt="2024-01-22T06:17:54.726" v="971" actId="113"/>
        <pc:sldMkLst>
          <pc:docMk/>
          <pc:sldMk cId="2681913423" sldId="275"/>
        </pc:sldMkLst>
      </pc:sldChg>
      <pc:sldChg chg="addSp delSp modSp mod modClrScheme chgLayout">
        <pc:chgData name="Alexander Fuller" userId="aa4c84dc-1384-4275-95ea-bf44c87b823e" providerId="ADAL" clId="{A56B3D95-8EBE-4DE8-9220-58C51705C06E}" dt="2024-01-22T06:38:39.302" v="1385" actId="255"/>
        <pc:sldMkLst>
          <pc:docMk/>
          <pc:sldMk cId="1901638099" sldId="276"/>
        </pc:sldMkLst>
      </pc:sldChg>
      <pc:sldChg chg="addSp delSp modSp mod modClrScheme chgLayout">
        <pc:chgData name="Alexander Fuller" userId="aa4c84dc-1384-4275-95ea-bf44c87b823e" providerId="ADAL" clId="{A56B3D95-8EBE-4DE8-9220-58C51705C06E}" dt="2024-01-23T10:45:18.491" v="3068" actId="2711"/>
        <pc:sldMkLst>
          <pc:docMk/>
          <pc:sldMk cId="2307697177" sldId="277"/>
        </pc:sldMkLst>
      </pc:sldChg>
      <pc:sldChg chg="addSp delSp modSp mod modClrScheme chgLayout">
        <pc:chgData name="Alexander Fuller" userId="aa4c84dc-1384-4275-95ea-bf44c87b823e" providerId="ADAL" clId="{A56B3D95-8EBE-4DE8-9220-58C51705C06E}" dt="2024-01-22T08:43:43.865" v="2766" actId="2711"/>
        <pc:sldMkLst>
          <pc:docMk/>
          <pc:sldMk cId="1518648804" sldId="278"/>
        </pc:sldMkLst>
      </pc:sldChg>
      <pc:sldChg chg="addSp delSp modSp mod modClrScheme chgLayout">
        <pc:chgData name="Alexander Fuller" userId="aa4c84dc-1384-4275-95ea-bf44c87b823e" providerId="ADAL" clId="{A56B3D95-8EBE-4DE8-9220-58C51705C06E}" dt="2024-01-22T08:50:28.928" v="2805" actId="1076"/>
        <pc:sldMkLst>
          <pc:docMk/>
          <pc:sldMk cId="3757637047" sldId="279"/>
        </pc:sldMkLst>
      </pc:sldChg>
      <pc:sldChg chg="modSp mod modClrScheme chgLayout">
        <pc:chgData name="Alexander Fuller" userId="aa4c84dc-1384-4275-95ea-bf44c87b823e" providerId="ADAL" clId="{A56B3D95-8EBE-4DE8-9220-58C51705C06E}" dt="2024-01-22T07:06:08.455" v="1628" actId="1076"/>
        <pc:sldMkLst>
          <pc:docMk/>
          <pc:sldMk cId="3995241005" sldId="284"/>
        </pc:sldMkLst>
      </pc:sldChg>
      <pc:sldChg chg="addSp delSp modSp mod modClrScheme chgLayout">
        <pc:chgData name="Alexander Fuller" userId="aa4c84dc-1384-4275-95ea-bf44c87b823e" providerId="ADAL" clId="{A56B3D95-8EBE-4DE8-9220-58C51705C06E}" dt="2024-01-22T07:28:56.285" v="1690" actId="1076"/>
        <pc:sldMkLst>
          <pc:docMk/>
          <pc:sldMk cId="325998235" sldId="286"/>
        </pc:sldMkLst>
      </pc:sldChg>
      <pc:sldChg chg="addSp modSp mod modClrScheme chgLayout">
        <pc:chgData name="Alexander Fuller" userId="aa4c84dc-1384-4275-95ea-bf44c87b823e" providerId="ADAL" clId="{A56B3D95-8EBE-4DE8-9220-58C51705C06E}" dt="2024-01-22T08:10:51.892" v="2322" actId="20577"/>
        <pc:sldMkLst>
          <pc:docMk/>
          <pc:sldMk cId="3876058114" sldId="287"/>
        </pc:sldMkLst>
      </pc:sldChg>
      <pc:sldChg chg="addSp modSp del mod modClrScheme chgLayout">
        <pc:chgData name="Alexander Fuller" userId="aa4c84dc-1384-4275-95ea-bf44c87b823e" providerId="ADAL" clId="{A56B3D95-8EBE-4DE8-9220-58C51705C06E}" dt="2024-01-22T07:12:01.671" v="1650" actId="2696"/>
        <pc:sldMkLst>
          <pc:docMk/>
          <pc:sldMk cId="2456382902" sldId="288"/>
        </pc:sldMkLst>
      </pc:sldChg>
      <pc:sldChg chg="addSp modSp mod modClrScheme chgLayout">
        <pc:chgData name="Alexander Fuller" userId="aa4c84dc-1384-4275-95ea-bf44c87b823e" providerId="ADAL" clId="{A56B3D95-8EBE-4DE8-9220-58C51705C06E}" dt="2024-01-22T08:11:29.483" v="2337" actId="14100"/>
        <pc:sldMkLst>
          <pc:docMk/>
          <pc:sldMk cId="2465775388" sldId="289"/>
        </pc:sldMkLst>
      </pc:sldChg>
      <pc:sldChg chg="addSp modSp del mod modClrScheme chgLayout">
        <pc:chgData name="Alexander Fuller" userId="aa4c84dc-1384-4275-95ea-bf44c87b823e" providerId="ADAL" clId="{A56B3D95-8EBE-4DE8-9220-58C51705C06E}" dt="2024-01-22T07:17:29.055" v="1678" actId="2696"/>
        <pc:sldMkLst>
          <pc:docMk/>
          <pc:sldMk cId="4227399769" sldId="292"/>
        </pc:sldMkLst>
      </pc:sldChg>
      <pc:sldChg chg="addSp delSp modSp mod modClrScheme chgLayout">
        <pc:chgData name="Alexander Fuller" userId="aa4c84dc-1384-4275-95ea-bf44c87b823e" providerId="ADAL" clId="{A56B3D95-8EBE-4DE8-9220-58C51705C06E}" dt="2024-01-23T18:46:53.698" v="3143" actId="20577"/>
        <pc:sldMkLst>
          <pc:docMk/>
          <pc:sldMk cId="3836632972" sldId="295"/>
        </pc:sldMkLst>
      </pc:sldChg>
      <pc:sldChg chg="addSp delSp modSp mod modClrScheme chgLayout">
        <pc:chgData name="Alexander Fuller" userId="aa4c84dc-1384-4275-95ea-bf44c87b823e" providerId="ADAL" clId="{A56B3D95-8EBE-4DE8-9220-58C51705C06E}" dt="2024-01-23T18:46:59.161" v="3144"/>
        <pc:sldMkLst>
          <pc:docMk/>
          <pc:sldMk cId="1659425040" sldId="296"/>
        </pc:sldMkLst>
      </pc:sldChg>
      <pc:sldChg chg="modSp mod modClrScheme chgLayout">
        <pc:chgData name="Alexander Fuller" userId="aa4c84dc-1384-4275-95ea-bf44c87b823e" providerId="ADAL" clId="{A56B3D95-8EBE-4DE8-9220-58C51705C06E}" dt="2024-01-22T08:32:27.812" v="2590" actId="207"/>
        <pc:sldMkLst>
          <pc:docMk/>
          <pc:sldMk cId="745667899" sldId="300"/>
        </pc:sldMkLst>
      </pc:sldChg>
      <pc:sldChg chg="addSp delSp modSp del mod modClrScheme chgLayout">
        <pc:chgData name="Alexander Fuller" userId="aa4c84dc-1384-4275-95ea-bf44c87b823e" providerId="ADAL" clId="{A56B3D95-8EBE-4DE8-9220-58C51705C06E}" dt="2024-01-23T11:31:32.255" v="3082" actId="2696"/>
        <pc:sldMkLst>
          <pc:docMk/>
          <pc:sldMk cId="1541625571" sldId="301"/>
        </pc:sldMkLst>
      </pc:sldChg>
      <pc:sldChg chg="addSp delSp modSp mod modClrScheme chgLayout">
        <pc:chgData name="Alexander Fuller" userId="aa4c84dc-1384-4275-95ea-bf44c87b823e" providerId="ADAL" clId="{A56B3D95-8EBE-4DE8-9220-58C51705C06E}" dt="2024-01-22T08:15:44.496" v="2409" actId="207"/>
        <pc:sldMkLst>
          <pc:docMk/>
          <pc:sldMk cId="2133615314" sldId="303"/>
        </pc:sldMkLst>
      </pc:sldChg>
      <pc:sldChg chg="addSp delSp modSp mod modClrScheme chgLayout">
        <pc:chgData name="Alexander Fuller" userId="aa4c84dc-1384-4275-95ea-bf44c87b823e" providerId="ADAL" clId="{A56B3D95-8EBE-4DE8-9220-58C51705C06E}" dt="2024-01-22T07:37:42.626" v="1891" actId="1076"/>
        <pc:sldMkLst>
          <pc:docMk/>
          <pc:sldMk cId="1131964043" sldId="304"/>
        </pc:sldMkLst>
      </pc:sldChg>
      <pc:sldChg chg="addSp modSp add del mod modClrScheme chgLayout">
        <pc:chgData name="Alexander Fuller" userId="aa4c84dc-1384-4275-95ea-bf44c87b823e" providerId="ADAL" clId="{A56B3D95-8EBE-4DE8-9220-58C51705C06E}" dt="2024-01-22T07:36:12.754" v="1878" actId="2696"/>
        <pc:sldMkLst>
          <pc:docMk/>
          <pc:sldMk cId="1974739552" sldId="305"/>
        </pc:sldMkLst>
      </pc:sldChg>
      <pc:sldChg chg="addSp delSp modSp mod modClrScheme chgLayout">
        <pc:chgData name="Alexander Fuller" userId="aa4c84dc-1384-4275-95ea-bf44c87b823e" providerId="ADAL" clId="{A56B3D95-8EBE-4DE8-9220-58C51705C06E}" dt="2024-01-22T08:51:24.656" v="2809" actId="1076"/>
        <pc:sldMkLst>
          <pc:docMk/>
          <pc:sldMk cId="4158008854" sldId="312"/>
        </pc:sldMkLst>
      </pc:sldChg>
      <pc:sldChg chg="modSp mod modClrScheme chgLayout">
        <pc:chgData name="Alexander Fuller" userId="aa4c84dc-1384-4275-95ea-bf44c87b823e" providerId="ADAL" clId="{A56B3D95-8EBE-4DE8-9220-58C51705C06E}" dt="2024-01-23T11:11:14.763" v="3070" actId="20577"/>
        <pc:sldMkLst>
          <pc:docMk/>
          <pc:sldMk cId="91062874" sldId="314"/>
        </pc:sldMkLst>
      </pc:sldChg>
      <pc:sldChg chg="modSp del mod modClrScheme chgLayout">
        <pc:chgData name="Alexander Fuller" userId="aa4c84dc-1384-4275-95ea-bf44c87b823e" providerId="ADAL" clId="{A56B3D95-8EBE-4DE8-9220-58C51705C06E}" dt="2024-01-22T04:13:40.811" v="103" actId="47"/>
        <pc:sldMkLst>
          <pc:docMk/>
          <pc:sldMk cId="3582810135" sldId="318"/>
        </pc:sldMkLst>
      </pc:sldChg>
      <pc:sldChg chg="addSp delSp modSp mod ord modClrScheme chgLayout">
        <pc:chgData name="Alexander Fuller" userId="aa4c84dc-1384-4275-95ea-bf44c87b823e" providerId="ADAL" clId="{A56B3D95-8EBE-4DE8-9220-58C51705C06E}" dt="2024-01-23T16:05:22.334" v="3129" actId="6549"/>
        <pc:sldMkLst>
          <pc:docMk/>
          <pc:sldMk cId="3462828094" sldId="319"/>
        </pc:sldMkLst>
      </pc:sldChg>
      <pc:sldChg chg="addSp modSp mod modClrScheme chgLayout">
        <pc:chgData name="Alexander Fuller" userId="aa4c84dc-1384-4275-95ea-bf44c87b823e" providerId="ADAL" clId="{A56B3D95-8EBE-4DE8-9220-58C51705C06E}" dt="2024-01-23T11:32:55.036" v="3118" actId="20577"/>
        <pc:sldMkLst>
          <pc:docMk/>
          <pc:sldMk cId="3927264106" sldId="320"/>
        </pc:sldMkLst>
      </pc:sldChg>
      <pc:sldChg chg="addSp delSp modSp mod modClrScheme chgLayout">
        <pc:chgData name="Alexander Fuller" userId="aa4c84dc-1384-4275-95ea-bf44c87b823e" providerId="ADAL" clId="{A56B3D95-8EBE-4DE8-9220-58C51705C06E}" dt="2024-01-22T08:49:59.005" v="2802" actId="1076"/>
        <pc:sldMkLst>
          <pc:docMk/>
          <pc:sldMk cId="1953724208" sldId="321"/>
        </pc:sldMkLst>
      </pc:sldChg>
      <pc:sldChg chg="addSp delSp modSp mod modClrScheme chgLayout">
        <pc:chgData name="Alexander Fuller" userId="aa4c84dc-1384-4275-95ea-bf44c87b823e" providerId="ADAL" clId="{A56B3D95-8EBE-4DE8-9220-58C51705C06E}" dt="2024-01-22T08:29:59.213" v="2548" actId="20577"/>
        <pc:sldMkLst>
          <pc:docMk/>
          <pc:sldMk cId="1365221622" sldId="322"/>
        </pc:sldMkLst>
      </pc:sldChg>
      <pc:sldChg chg="addSp delSp modSp add mod chgLayout">
        <pc:chgData name="Alexander Fuller" userId="aa4c84dc-1384-4275-95ea-bf44c87b823e" providerId="ADAL" clId="{A56B3D95-8EBE-4DE8-9220-58C51705C06E}" dt="2024-01-22T03:18:49.990" v="68" actId="478"/>
        <pc:sldMkLst>
          <pc:docMk/>
          <pc:sldMk cId="2899728226" sldId="323"/>
        </pc:sldMkLst>
      </pc:sldChg>
      <pc:sldChg chg="addSp delSp modSp add mod ord">
        <pc:chgData name="Alexander Fuller" userId="aa4c84dc-1384-4275-95ea-bf44c87b823e" providerId="ADAL" clId="{A56B3D95-8EBE-4DE8-9220-58C51705C06E}" dt="2024-01-22T05:21:38.086" v="553" actId="2711"/>
        <pc:sldMkLst>
          <pc:docMk/>
          <pc:sldMk cId="3449342314" sldId="324"/>
        </pc:sldMkLst>
      </pc:sldChg>
      <pc:sldChg chg="add del">
        <pc:chgData name="Alexander Fuller" userId="aa4c84dc-1384-4275-95ea-bf44c87b823e" providerId="ADAL" clId="{A56B3D95-8EBE-4DE8-9220-58C51705C06E}" dt="2024-01-22T06:10:26.213" v="920" actId="2696"/>
        <pc:sldMkLst>
          <pc:docMk/>
          <pc:sldMk cId="171428811" sldId="325"/>
        </pc:sldMkLst>
      </pc:sldChg>
      <pc:sldChg chg="add del">
        <pc:chgData name="Alexander Fuller" userId="aa4c84dc-1384-4275-95ea-bf44c87b823e" providerId="ADAL" clId="{A56B3D95-8EBE-4DE8-9220-58C51705C06E}" dt="2024-01-22T06:18:05.177" v="972" actId="2696"/>
        <pc:sldMkLst>
          <pc:docMk/>
          <pc:sldMk cId="947035168" sldId="325"/>
        </pc:sldMkLst>
      </pc:sldChg>
      <pc:sldChg chg="add del">
        <pc:chgData name="Alexander Fuller" userId="aa4c84dc-1384-4275-95ea-bf44c87b823e" providerId="ADAL" clId="{A56B3D95-8EBE-4DE8-9220-58C51705C06E}" dt="2024-01-22T05:48:12.327" v="831" actId="2696"/>
        <pc:sldMkLst>
          <pc:docMk/>
          <pc:sldMk cId="1011427519" sldId="325"/>
        </pc:sldMkLst>
      </pc:sldChg>
      <pc:sldChg chg="add del ord">
        <pc:chgData name="Alexander Fuller" userId="aa4c84dc-1384-4275-95ea-bf44c87b823e" providerId="ADAL" clId="{A56B3D95-8EBE-4DE8-9220-58C51705C06E}" dt="2024-01-23T11:47:22.304" v="3122" actId="47"/>
        <pc:sldMkLst>
          <pc:docMk/>
          <pc:sldMk cId="1636647575" sldId="325"/>
        </pc:sldMkLst>
      </pc:sldChg>
      <pc:sldChg chg="add del">
        <pc:chgData name="Alexander Fuller" userId="aa4c84dc-1384-4275-95ea-bf44c87b823e" providerId="ADAL" clId="{A56B3D95-8EBE-4DE8-9220-58C51705C06E}" dt="2024-01-22T05:01:59.960" v="428" actId="2696"/>
        <pc:sldMkLst>
          <pc:docMk/>
          <pc:sldMk cId="1809421363" sldId="325"/>
        </pc:sldMkLst>
      </pc:sldChg>
      <pc:sldChg chg="add del">
        <pc:chgData name="Alexander Fuller" userId="aa4c84dc-1384-4275-95ea-bf44c87b823e" providerId="ADAL" clId="{A56B3D95-8EBE-4DE8-9220-58C51705C06E}" dt="2024-01-22T05:25:29.572" v="568" actId="2696"/>
        <pc:sldMkLst>
          <pc:docMk/>
          <pc:sldMk cId="1880802732" sldId="325"/>
        </pc:sldMkLst>
      </pc:sldChg>
      <pc:sldChg chg="modSp add del mod">
        <pc:chgData name="Alexander Fuller" userId="aa4c84dc-1384-4275-95ea-bf44c87b823e" providerId="ADAL" clId="{A56B3D95-8EBE-4DE8-9220-58C51705C06E}" dt="2024-01-22T07:48:35.016" v="1911" actId="2696"/>
        <pc:sldMkLst>
          <pc:docMk/>
          <pc:sldMk cId="2523811212" sldId="325"/>
        </pc:sldMkLst>
      </pc:sldChg>
      <pc:sldChg chg="add del">
        <pc:chgData name="Alexander Fuller" userId="aa4c84dc-1384-4275-95ea-bf44c87b823e" providerId="ADAL" clId="{A56B3D95-8EBE-4DE8-9220-58C51705C06E}" dt="2024-01-22T07:29:24.808" v="1691" actId="2696"/>
        <pc:sldMkLst>
          <pc:docMk/>
          <pc:sldMk cId="2872128924" sldId="325"/>
        </pc:sldMkLst>
      </pc:sldChg>
      <pc:sldChg chg="addSp delSp add del mod">
        <pc:chgData name="Alexander Fuller" userId="aa4c84dc-1384-4275-95ea-bf44c87b823e" providerId="ADAL" clId="{A56B3D95-8EBE-4DE8-9220-58C51705C06E}" dt="2024-01-22T06:28:52.362" v="1183" actId="2696"/>
        <pc:sldMkLst>
          <pc:docMk/>
          <pc:sldMk cId="3837381002" sldId="325"/>
        </pc:sldMkLst>
      </pc:sldChg>
      <pc:sldChg chg="add del">
        <pc:chgData name="Alexander Fuller" userId="aa4c84dc-1384-4275-95ea-bf44c87b823e" providerId="ADAL" clId="{A56B3D95-8EBE-4DE8-9220-58C51705C06E}" dt="2024-01-22T06:27:55.660" v="1173" actId="2696"/>
        <pc:sldMkLst>
          <pc:docMk/>
          <pc:sldMk cId="4075346485" sldId="325"/>
        </pc:sldMkLst>
      </pc:sldChg>
      <pc:sldChg chg="modSp add mod ord">
        <pc:chgData name="Alexander Fuller" userId="aa4c84dc-1384-4275-95ea-bf44c87b823e" providerId="ADAL" clId="{A56B3D95-8EBE-4DE8-9220-58C51705C06E}" dt="2024-01-23T16:05:06.660" v="3127" actId="6549"/>
        <pc:sldMkLst>
          <pc:docMk/>
          <pc:sldMk cId="2128408253" sldId="326"/>
        </pc:sldMkLst>
      </pc:sldChg>
      <pc:sldMasterChg chg="del delSldLayout modSldLayout">
        <pc:chgData name="Alexander Fuller" userId="aa4c84dc-1384-4275-95ea-bf44c87b823e" providerId="ADAL" clId="{A56B3D95-8EBE-4DE8-9220-58C51705C06E}" dt="2024-01-21T15:44:07.391" v="41" actId="700"/>
        <pc:sldMasterMkLst>
          <pc:docMk/>
          <pc:sldMasterMk cId="2960108495" sldId="2147483661"/>
        </pc:sldMasterMkLst>
        <pc:sldLayoutChg chg="del">
          <pc:chgData name="Alexander Fuller" userId="aa4c84dc-1384-4275-95ea-bf44c87b823e" providerId="ADAL" clId="{A56B3D95-8EBE-4DE8-9220-58C51705C06E}" dt="2024-01-21T15:44:07.391" v="41" actId="700"/>
          <pc:sldLayoutMkLst>
            <pc:docMk/>
            <pc:sldMasterMk cId="2960108495" sldId="2147483661"/>
            <pc:sldLayoutMk cId="2977045843" sldId="2147483662"/>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114788631" sldId="2147483663"/>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1909218309" sldId="2147483664"/>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925855335" sldId="2147483666"/>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516547990" sldId="2147483667"/>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761625782" sldId="2147483668"/>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683233803" sldId="2147483669"/>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442375175" sldId="2147483670"/>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3894581057" sldId="2147483671"/>
          </pc:sldLayoutMkLst>
        </pc:sldLayoutChg>
        <pc:sldLayoutChg chg="del">
          <pc:chgData name="Alexander Fuller" userId="aa4c84dc-1384-4275-95ea-bf44c87b823e" providerId="ADAL" clId="{A56B3D95-8EBE-4DE8-9220-58C51705C06E}" dt="2024-01-21T15:44:07.391" v="41" actId="700"/>
          <pc:sldLayoutMkLst>
            <pc:docMk/>
            <pc:sldMasterMk cId="2960108495" sldId="2147483661"/>
            <pc:sldLayoutMk cId="2926137208" sldId="2147483672"/>
          </pc:sldLayoutMkLst>
        </pc:sldLayoutChg>
        <pc:sldLayoutChg chg="del replId">
          <pc:chgData name="Alexander Fuller" userId="aa4c84dc-1384-4275-95ea-bf44c87b823e" providerId="ADAL" clId="{A56B3D95-8EBE-4DE8-9220-58C51705C06E}" dt="2024-01-21T15:44:07.391" v="41" actId="700"/>
          <pc:sldLayoutMkLst>
            <pc:docMk/>
            <pc:sldMasterMk cId="2960108495" sldId="2147483661"/>
            <pc:sldLayoutMk cId="2807844651" sldId="2147483673"/>
          </pc:sldLayoutMkLst>
        </pc:sldLayoutChg>
      </pc:sldMasterChg>
      <pc:sldMasterChg chg="add addSldLayout">
        <pc:chgData name="Alexander Fuller" userId="aa4c84dc-1384-4275-95ea-bf44c87b823e" providerId="ADAL" clId="{A56B3D95-8EBE-4DE8-9220-58C51705C06E}" dt="2024-01-21T15:40:26.465" v="20" actId="27028"/>
        <pc:sldMasterMkLst>
          <pc:docMk/>
          <pc:sldMasterMk cId="0" sldId="2147483665"/>
        </pc:sldMasterMkLst>
        <pc:sldLayoutChg chg="add">
          <pc:chgData name="Alexander Fuller" userId="aa4c84dc-1384-4275-95ea-bf44c87b823e" providerId="ADAL" clId="{A56B3D95-8EBE-4DE8-9220-58C51705C06E}" dt="2024-01-21T15:40:26.465" v="20" actId="27028"/>
          <pc:sldLayoutMkLst>
            <pc:docMk/>
            <pc:sldMasterMk cId="0" sldId="2147483665"/>
            <pc:sldLayoutMk cId="0" sldId="2147483659"/>
          </pc:sldLayoutMkLst>
        </pc:sldLayoutChg>
      </pc:sldMasterChg>
    </pc:docChg>
  </pc:docChgLst>
  <pc:docChgLst>
    <pc:chgData name="Alexander Fuller" userId="aa4c84dc-1384-4275-95ea-bf44c87b823e" providerId="ADAL" clId="{E814A884-4DEA-4F04-86BA-8762C9411B50}"/>
    <pc:docChg chg="undo custSel addSld delSld modSld sldOrd delSection modSection">
      <pc:chgData name="Alexander Fuller" userId="aa4c84dc-1384-4275-95ea-bf44c87b823e" providerId="ADAL" clId="{E814A884-4DEA-4F04-86BA-8762C9411B50}" dt="2025-01-21T17:20:09.659" v="359" actId="1076"/>
      <pc:docMkLst>
        <pc:docMk/>
      </pc:docMkLst>
      <pc:sldChg chg="modSp mod">
        <pc:chgData name="Alexander Fuller" userId="aa4c84dc-1384-4275-95ea-bf44c87b823e" providerId="ADAL" clId="{E814A884-4DEA-4F04-86BA-8762C9411B50}" dt="2025-01-21T09:25:39.921" v="350" actId="33524"/>
        <pc:sldMkLst>
          <pc:docMk/>
          <pc:sldMk cId="1389265385" sldId="263"/>
        </pc:sldMkLst>
        <pc:spChg chg="mod">
          <ac:chgData name="Alexander Fuller" userId="aa4c84dc-1384-4275-95ea-bf44c87b823e" providerId="ADAL" clId="{E814A884-4DEA-4F04-86BA-8762C9411B50}" dt="2025-01-21T09:25:39.921" v="350" actId="33524"/>
          <ac:spMkLst>
            <pc:docMk/>
            <pc:sldMk cId="1389265385" sldId="263"/>
            <ac:spMk id="5" creationId="{A7DD4E6B-0AEF-2AEB-7901-557772EEB18B}"/>
          </ac:spMkLst>
        </pc:spChg>
      </pc:sldChg>
      <pc:sldChg chg="modSp mod">
        <pc:chgData name="Alexander Fuller" userId="aa4c84dc-1384-4275-95ea-bf44c87b823e" providerId="ADAL" clId="{E814A884-4DEA-4F04-86BA-8762C9411B50}" dt="2025-01-21T09:18:52.369" v="343" actId="27636"/>
        <pc:sldMkLst>
          <pc:docMk/>
          <pc:sldMk cId="1996947858" sldId="271"/>
        </pc:sldMkLst>
        <pc:spChg chg="mod">
          <ac:chgData name="Alexander Fuller" userId="aa4c84dc-1384-4275-95ea-bf44c87b823e" providerId="ADAL" clId="{E814A884-4DEA-4F04-86BA-8762C9411B50}" dt="2025-01-21T09:18:52.369" v="343" actId="27636"/>
          <ac:spMkLst>
            <pc:docMk/>
            <pc:sldMk cId="1996947858" sldId="271"/>
            <ac:spMk id="6" creationId="{3772E425-2DEB-590F-EB72-EB1F1EDFC806}"/>
          </ac:spMkLst>
        </pc:spChg>
      </pc:sldChg>
      <pc:sldChg chg="modSp mod">
        <pc:chgData name="Alexander Fuller" userId="aa4c84dc-1384-4275-95ea-bf44c87b823e" providerId="ADAL" clId="{E814A884-4DEA-4F04-86BA-8762C9411B50}" dt="2025-01-21T08:48:48.537" v="43" actId="20577"/>
        <pc:sldMkLst>
          <pc:docMk/>
          <pc:sldMk cId="1439818919" sldId="274"/>
        </pc:sldMkLst>
        <pc:spChg chg="mod">
          <ac:chgData name="Alexander Fuller" userId="aa4c84dc-1384-4275-95ea-bf44c87b823e" providerId="ADAL" clId="{E814A884-4DEA-4F04-86BA-8762C9411B50}" dt="2025-01-21T08:48:48.537" v="43" actId="20577"/>
          <ac:spMkLst>
            <pc:docMk/>
            <pc:sldMk cId="1439818919" sldId="274"/>
            <ac:spMk id="5" creationId="{DE0F2DD1-7641-1FAE-50D1-5BD75A14A125}"/>
          </ac:spMkLst>
        </pc:spChg>
      </pc:sldChg>
      <pc:sldChg chg="modSp mod ord">
        <pc:chgData name="Alexander Fuller" userId="aa4c84dc-1384-4275-95ea-bf44c87b823e" providerId="ADAL" clId="{E814A884-4DEA-4F04-86BA-8762C9411B50}" dt="2025-01-21T17:20:09.659" v="359" actId="1076"/>
        <pc:sldMkLst>
          <pc:docMk/>
          <pc:sldMk cId="3836632972" sldId="295"/>
        </pc:sldMkLst>
        <pc:spChg chg="mod">
          <ac:chgData name="Alexander Fuller" userId="aa4c84dc-1384-4275-95ea-bf44c87b823e" providerId="ADAL" clId="{E814A884-4DEA-4F04-86BA-8762C9411B50}" dt="2025-01-21T09:03:39.719" v="95" actId="6549"/>
          <ac:spMkLst>
            <pc:docMk/>
            <pc:sldMk cId="3836632972" sldId="295"/>
            <ac:spMk id="2" creationId="{E5E93936-4711-4F62-ADBD-9ED1DC055EA4}"/>
          </ac:spMkLst>
        </pc:spChg>
        <pc:spChg chg="mod">
          <ac:chgData name="Alexander Fuller" userId="aa4c84dc-1384-4275-95ea-bf44c87b823e" providerId="ADAL" clId="{E814A884-4DEA-4F04-86BA-8762C9411B50}" dt="2025-01-21T17:20:09.659" v="359" actId="1076"/>
          <ac:spMkLst>
            <pc:docMk/>
            <pc:sldMk cId="3836632972" sldId="295"/>
            <ac:spMk id="3" creationId="{89AB8B42-337F-4421-A716-9133E577C0F2}"/>
          </ac:spMkLst>
        </pc:spChg>
        <pc:spChg chg="mod">
          <ac:chgData name="Alexander Fuller" userId="aa4c84dc-1384-4275-95ea-bf44c87b823e" providerId="ADAL" clId="{E814A884-4DEA-4F04-86BA-8762C9411B50}" dt="2025-01-21T17:20:04.342" v="358" actId="20577"/>
          <ac:spMkLst>
            <pc:docMk/>
            <pc:sldMk cId="3836632972" sldId="295"/>
            <ac:spMk id="4" creationId="{4284355C-7A45-40D9-860F-01EF640757D8}"/>
          </ac:spMkLst>
        </pc:spChg>
      </pc:sldChg>
      <pc:sldChg chg="addSp delSp modSp mod ord">
        <pc:chgData name="Alexander Fuller" userId="aa4c84dc-1384-4275-95ea-bf44c87b823e" providerId="ADAL" clId="{E814A884-4DEA-4F04-86BA-8762C9411B50}" dt="2025-01-21T09:09:48.105" v="170" actId="27636"/>
        <pc:sldMkLst>
          <pc:docMk/>
          <pc:sldMk cId="1659425040" sldId="296"/>
        </pc:sldMkLst>
        <pc:spChg chg="mod">
          <ac:chgData name="Alexander Fuller" userId="aa4c84dc-1384-4275-95ea-bf44c87b823e" providerId="ADAL" clId="{E814A884-4DEA-4F04-86BA-8762C9411B50}" dt="2025-01-21T09:09:48.105" v="170" actId="27636"/>
          <ac:spMkLst>
            <pc:docMk/>
            <pc:sldMk cId="1659425040" sldId="296"/>
            <ac:spMk id="7" creationId="{AB44C958-3A8B-17B6-EEF4-9DF1A1F4A52A}"/>
          </ac:spMkLst>
        </pc:spChg>
        <pc:spChg chg="mod">
          <ac:chgData name="Alexander Fuller" userId="aa4c84dc-1384-4275-95ea-bf44c87b823e" providerId="ADAL" clId="{E814A884-4DEA-4F04-86BA-8762C9411B50}" dt="2025-01-21T09:09:19.110" v="168" actId="20577"/>
          <ac:spMkLst>
            <pc:docMk/>
            <pc:sldMk cId="1659425040" sldId="296"/>
            <ac:spMk id="10" creationId="{CDB8689D-9CC1-928A-4B80-D23627034ABF}"/>
          </ac:spMkLst>
        </pc:spChg>
        <pc:picChg chg="add mod">
          <ac:chgData name="Alexander Fuller" userId="aa4c84dc-1384-4275-95ea-bf44c87b823e" providerId="ADAL" clId="{E814A884-4DEA-4F04-86BA-8762C9411B50}" dt="2025-01-21T09:08:41.253" v="158" actId="1076"/>
          <ac:picMkLst>
            <pc:docMk/>
            <pc:sldMk cId="1659425040" sldId="296"/>
            <ac:picMk id="3" creationId="{A8F49A5D-C5A5-E120-66E7-3930341AB961}"/>
          </ac:picMkLst>
        </pc:picChg>
        <pc:picChg chg="add mod">
          <ac:chgData name="Alexander Fuller" userId="aa4c84dc-1384-4275-95ea-bf44c87b823e" providerId="ADAL" clId="{E814A884-4DEA-4F04-86BA-8762C9411B50}" dt="2025-01-21T09:09:06.998" v="164" actId="1076"/>
          <ac:picMkLst>
            <pc:docMk/>
            <pc:sldMk cId="1659425040" sldId="296"/>
            <ac:picMk id="5" creationId="{4534B387-00A9-E324-44A9-B32938758C9E}"/>
          </ac:picMkLst>
        </pc:picChg>
        <pc:picChg chg="del">
          <ac:chgData name="Alexander Fuller" userId="aa4c84dc-1384-4275-95ea-bf44c87b823e" providerId="ADAL" clId="{E814A884-4DEA-4F04-86BA-8762C9411B50}" dt="2025-01-21T09:08:34.362" v="156" actId="478"/>
          <ac:picMkLst>
            <pc:docMk/>
            <pc:sldMk cId="1659425040" sldId="296"/>
            <ac:picMk id="11" creationId="{BE9B8CA4-5439-3AC7-8AFD-57D1D9B27A47}"/>
          </ac:picMkLst>
        </pc:picChg>
        <pc:picChg chg="del">
          <ac:chgData name="Alexander Fuller" userId="aa4c84dc-1384-4275-95ea-bf44c87b823e" providerId="ADAL" clId="{E814A884-4DEA-4F04-86BA-8762C9411B50}" dt="2025-01-21T09:08:43.727" v="159" actId="478"/>
          <ac:picMkLst>
            <pc:docMk/>
            <pc:sldMk cId="1659425040" sldId="296"/>
            <ac:picMk id="13" creationId="{5DFAA1AD-7720-88F9-AB7D-6BEAA8ACDB8E}"/>
          </ac:picMkLst>
        </pc:picChg>
      </pc:sldChg>
      <pc:sldChg chg="addSp modSp mod">
        <pc:chgData name="Alexander Fuller" userId="aa4c84dc-1384-4275-95ea-bf44c87b823e" providerId="ADAL" clId="{E814A884-4DEA-4F04-86BA-8762C9411B50}" dt="2025-01-21T09:18:18.557" v="337" actId="14100"/>
        <pc:sldMkLst>
          <pc:docMk/>
          <pc:sldMk cId="745667899" sldId="300"/>
        </pc:sldMkLst>
        <pc:spChg chg="mod">
          <ac:chgData name="Alexander Fuller" userId="aa4c84dc-1384-4275-95ea-bf44c87b823e" providerId="ADAL" clId="{E814A884-4DEA-4F04-86BA-8762C9411B50}" dt="2025-01-21T09:14:55.721" v="186" actId="20577"/>
          <ac:spMkLst>
            <pc:docMk/>
            <pc:sldMk cId="745667899" sldId="300"/>
            <ac:spMk id="2" creationId="{E5E93936-4711-4F62-ADBD-9ED1DC055EA4}"/>
          </ac:spMkLst>
        </pc:spChg>
        <pc:spChg chg="mod">
          <ac:chgData name="Alexander Fuller" userId="aa4c84dc-1384-4275-95ea-bf44c87b823e" providerId="ADAL" clId="{E814A884-4DEA-4F04-86BA-8762C9411B50}" dt="2025-01-21T09:17:16.269" v="326" actId="20577"/>
          <ac:spMkLst>
            <pc:docMk/>
            <pc:sldMk cId="745667899" sldId="300"/>
            <ac:spMk id="3" creationId="{89AB8B42-337F-4421-A716-9133E577C0F2}"/>
          </ac:spMkLst>
        </pc:spChg>
        <pc:picChg chg="add mod">
          <ac:chgData name="Alexander Fuller" userId="aa4c84dc-1384-4275-95ea-bf44c87b823e" providerId="ADAL" clId="{E814A884-4DEA-4F04-86BA-8762C9411B50}" dt="2025-01-21T09:17:45.912" v="331" actId="1076"/>
          <ac:picMkLst>
            <pc:docMk/>
            <pc:sldMk cId="745667899" sldId="300"/>
            <ac:picMk id="5" creationId="{BDE8D31B-6E87-06B6-718A-B5E26ACEED91}"/>
          </ac:picMkLst>
        </pc:picChg>
        <pc:picChg chg="add mod">
          <ac:chgData name="Alexander Fuller" userId="aa4c84dc-1384-4275-95ea-bf44c87b823e" providerId="ADAL" clId="{E814A884-4DEA-4F04-86BA-8762C9411B50}" dt="2025-01-21T09:18:18.557" v="337" actId="14100"/>
          <ac:picMkLst>
            <pc:docMk/>
            <pc:sldMk cId="745667899" sldId="300"/>
            <ac:picMk id="7" creationId="{2082644E-3456-8AEE-EFE7-C30818E65AB7}"/>
          </ac:picMkLst>
        </pc:picChg>
      </pc:sldChg>
      <pc:sldChg chg="addSp delSp modSp mod">
        <pc:chgData name="Alexander Fuller" userId="aa4c84dc-1384-4275-95ea-bf44c87b823e" providerId="ADAL" clId="{E814A884-4DEA-4F04-86BA-8762C9411B50}" dt="2025-01-21T09:11:27.906" v="175" actId="14100"/>
        <pc:sldMkLst>
          <pc:docMk/>
          <pc:sldMk cId="2133615314" sldId="303"/>
        </pc:sldMkLst>
        <pc:picChg chg="add mod">
          <ac:chgData name="Alexander Fuller" userId="aa4c84dc-1384-4275-95ea-bf44c87b823e" providerId="ADAL" clId="{E814A884-4DEA-4F04-86BA-8762C9411B50}" dt="2025-01-21T09:11:27.906" v="175" actId="14100"/>
          <ac:picMkLst>
            <pc:docMk/>
            <pc:sldMk cId="2133615314" sldId="303"/>
            <ac:picMk id="4" creationId="{F2238E78-B3B2-649F-4603-44CDE4E809C1}"/>
          </ac:picMkLst>
        </pc:picChg>
        <pc:picChg chg="del">
          <ac:chgData name="Alexander Fuller" userId="aa4c84dc-1384-4275-95ea-bf44c87b823e" providerId="ADAL" clId="{E814A884-4DEA-4F04-86BA-8762C9411B50}" dt="2025-01-21T09:11:15.778" v="171" actId="478"/>
          <ac:picMkLst>
            <pc:docMk/>
            <pc:sldMk cId="2133615314" sldId="303"/>
            <ac:picMk id="8" creationId="{70C5541F-F4D4-B584-C277-5D3A894B242A}"/>
          </ac:picMkLst>
        </pc:picChg>
      </pc:sldChg>
      <pc:sldChg chg="addSp delSp modSp mod">
        <pc:chgData name="Alexander Fuller" userId="aa4c84dc-1384-4275-95ea-bf44c87b823e" providerId="ADAL" clId="{E814A884-4DEA-4F04-86BA-8762C9411B50}" dt="2025-01-21T09:14:10.322" v="181" actId="14100"/>
        <pc:sldMkLst>
          <pc:docMk/>
          <pc:sldMk cId="1131964043" sldId="304"/>
        </pc:sldMkLst>
        <pc:picChg chg="add mod">
          <ac:chgData name="Alexander Fuller" userId="aa4c84dc-1384-4275-95ea-bf44c87b823e" providerId="ADAL" clId="{E814A884-4DEA-4F04-86BA-8762C9411B50}" dt="2025-01-21T09:14:10.322" v="181" actId="14100"/>
          <ac:picMkLst>
            <pc:docMk/>
            <pc:sldMk cId="1131964043" sldId="304"/>
            <ac:picMk id="3" creationId="{A3D3E192-C5DF-7267-DE45-9C5344B54B6E}"/>
          </ac:picMkLst>
        </pc:picChg>
        <pc:picChg chg="del">
          <ac:chgData name="Alexander Fuller" userId="aa4c84dc-1384-4275-95ea-bf44c87b823e" providerId="ADAL" clId="{E814A884-4DEA-4F04-86BA-8762C9411B50}" dt="2025-01-21T09:14:01.471" v="177" actId="478"/>
          <ac:picMkLst>
            <pc:docMk/>
            <pc:sldMk cId="1131964043" sldId="304"/>
            <ac:picMk id="9" creationId="{7DF53F0B-64DF-F7FB-475D-2D484CE3E43C}"/>
          </ac:picMkLst>
        </pc:picChg>
      </pc:sldChg>
      <pc:sldChg chg="addSp delSp mod">
        <pc:chgData name="Alexander Fuller" userId="aa4c84dc-1384-4275-95ea-bf44c87b823e" providerId="ADAL" clId="{E814A884-4DEA-4F04-86BA-8762C9411B50}" dt="2025-01-21T09:00:48.190" v="76"/>
        <pc:sldMkLst>
          <pc:docMk/>
          <pc:sldMk cId="4158008854" sldId="312"/>
        </pc:sldMkLst>
        <pc:picChg chg="del">
          <ac:chgData name="Alexander Fuller" userId="aa4c84dc-1384-4275-95ea-bf44c87b823e" providerId="ADAL" clId="{E814A884-4DEA-4F04-86BA-8762C9411B50}" dt="2025-01-21T09:00:47.672" v="75" actId="478"/>
          <ac:picMkLst>
            <pc:docMk/>
            <pc:sldMk cId="4158008854" sldId="312"/>
            <ac:picMk id="5" creationId="{5553B0E7-583E-7622-8D6A-F6DF62F3E118}"/>
          </ac:picMkLst>
        </pc:picChg>
        <pc:picChg chg="add">
          <ac:chgData name="Alexander Fuller" userId="aa4c84dc-1384-4275-95ea-bf44c87b823e" providerId="ADAL" clId="{E814A884-4DEA-4F04-86BA-8762C9411B50}" dt="2025-01-21T09:00:48.190" v="76"/>
          <ac:picMkLst>
            <pc:docMk/>
            <pc:sldMk cId="4158008854" sldId="312"/>
            <ac:picMk id="1026" creationId="{0AA45338-9331-8851-4462-C8FBAAF5C51E}"/>
          </ac:picMkLst>
        </pc:picChg>
      </pc:sldChg>
      <pc:sldChg chg="modSp mod">
        <pc:chgData name="Alexander Fuller" userId="aa4c84dc-1384-4275-95ea-bf44c87b823e" providerId="ADAL" clId="{E814A884-4DEA-4F04-86BA-8762C9411B50}" dt="2025-01-21T09:48:25.923" v="352" actId="20577"/>
        <pc:sldMkLst>
          <pc:docMk/>
          <pc:sldMk cId="91062874" sldId="314"/>
        </pc:sldMkLst>
        <pc:spChg chg="mod">
          <ac:chgData name="Alexander Fuller" userId="aa4c84dc-1384-4275-95ea-bf44c87b823e" providerId="ADAL" clId="{E814A884-4DEA-4F04-86BA-8762C9411B50}" dt="2025-01-21T09:48:25.923" v="352" actId="20577"/>
          <ac:spMkLst>
            <pc:docMk/>
            <pc:sldMk cId="91062874" sldId="314"/>
            <ac:spMk id="3" creationId="{D871AD68-8FF8-42F9-8B16-32EB218F6424}"/>
          </ac:spMkLst>
        </pc:spChg>
      </pc:sldChg>
      <pc:sldChg chg="modSp mod">
        <pc:chgData name="Alexander Fuller" userId="aa4c84dc-1384-4275-95ea-bf44c87b823e" providerId="ADAL" clId="{E814A884-4DEA-4F04-86BA-8762C9411B50}" dt="2025-01-21T08:44:19.818" v="27" actId="20577"/>
        <pc:sldMkLst>
          <pc:docMk/>
          <pc:sldMk cId="3462828094" sldId="319"/>
        </pc:sldMkLst>
        <pc:spChg chg="mod">
          <ac:chgData name="Alexander Fuller" userId="aa4c84dc-1384-4275-95ea-bf44c87b823e" providerId="ADAL" clId="{E814A884-4DEA-4F04-86BA-8762C9411B50}" dt="2025-01-21T08:44:19.818" v="27" actId="20577"/>
          <ac:spMkLst>
            <pc:docMk/>
            <pc:sldMk cId="3462828094" sldId="319"/>
            <ac:spMk id="5" creationId="{3BB3C84E-44A7-BA7D-7C31-BF2A818F4644}"/>
          </ac:spMkLst>
        </pc:spChg>
      </pc:sldChg>
      <pc:sldChg chg="del">
        <pc:chgData name="Alexander Fuller" userId="aa4c84dc-1384-4275-95ea-bf44c87b823e" providerId="ADAL" clId="{E814A884-4DEA-4F04-86BA-8762C9411B50}" dt="2025-01-21T09:18:28.127" v="338" actId="2696"/>
        <pc:sldMkLst>
          <pc:docMk/>
          <pc:sldMk cId="1953724208" sldId="321"/>
        </pc:sldMkLst>
      </pc:sldChg>
      <pc:sldChg chg="modSp mod">
        <pc:chgData name="Alexander Fuller" userId="aa4c84dc-1384-4275-95ea-bf44c87b823e" providerId="ADAL" clId="{E814A884-4DEA-4F04-86BA-8762C9411B50}" dt="2025-01-21T08:40:31.295" v="12" actId="20577"/>
        <pc:sldMkLst>
          <pc:docMk/>
          <pc:sldMk cId="2899728226" sldId="323"/>
        </pc:sldMkLst>
        <pc:spChg chg="mod">
          <ac:chgData name="Alexander Fuller" userId="aa4c84dc-1384-4275-95ea-bf44c87b823e" providerId="ADAL" clId="{E814A884-4DEA-4F04-86BA-8762C9411B50}" dt="2025-01-21T08:40:19.587" v="1" actId="20577"/>
          <ac:spMkLst>
            <pc:docMk/>
            <pc:sldMk cId="2899728226" sldId="323"/>
            <ac:spMk id="2" creationId="{CF71A27F-0815-4B92-A4F6-4012771BBC01}"/>
          </ac:spMkLst>
        </pc:spChg>
        <pc:spChg chg="mod">
          <ac:chgData name="Alexander Fuller" userId="aa4c84dc-1384-4275-95ea-bf44c87b823e" providerId="ADAL" clId="{E814A884-4DEA-4F04-86BA-8762C9411B50}" dt="2025-01-21T08:40:31.295" v="12" actId="20577"/>
          <ac:spMkLst>
            <pc:docMk/>
            <pc:sldMk cId="2899728226" sldId="323"/>
            <ac:spMk id="90" creationId="{00000000-0000-0000-0000-000000000000}"/>
          </ac:spMkLst>
        </pc:spChg>
      </pc:sldChg>
      <pc:sldChg chg="modSp mod">
        <pc:chgData name="Alexander Fuller" userId="aa4c84dc-1384-4275-95ea-bf44c87b823e" providerId="ADAL" clId="{E814A884-4DEA-4F04-86BA-8762C9411B50}" dt="2025-01-21T08:40:49.092" v="13" actId="20577"/>
        <pc:sldMkLst>
          <pc:docMk/>
          <pc:sldMk cId="3449342314" sldId="324"/>
        </pc:sldMkLst>
        <pc:spChg chg="mod">
          <ac:chgData name="Alexander Fuller" userId="aa4c84dc-1384-4275-95ea-bf44c87b823e" providerId="ADAL" clId="{E814A884-4DEA-4F04-86BA-8762C9411B50}" dt="2025-01-21T08:40:49.092" v="13" actId="20577"/>
          <ac:spMkLst>
            <pc:docMk/>
            <pc:sldMk cId="3449342314" sldId="324"/>
            <ac:spMk id="4" creationId="{4BB27569-84E9-7271-2BDF-5F99FA7ACDD2}"/>
          </ac:spMkLst>
        </pc:spChg>
      </pc:sldChg>
      <pc:sldChg chg="modSp del mod">
        <pc:chgData name="Alexander Fuller" userId="aa4c84dc-1384-4275-95ea-bf44c87b823e" providerId="ADAL" clId="{E814A884-4DEA-4F04-86BA-8762C9411B50}" dt="2025-01-21T09:19:53.467" v="349" actId="2696"/>
        <pc:sldMkLst>
          <pc:docMk/>
          <pc:sldMk cId="2128408253" sldId="326"/>
        </pc:sldMkLst>
        <pc:spChg chg="mod">
          <ac:chgData name="Alexander Fuller" userId="aa4c84dc-1384-4275-95ea-bf44c87b823e" providerId="ADAL" clId="{E814A884-4DEA-4F04-86BA-8762C9411B50}" dt="2025-01-21T09:19:02.730" v="345" actId="20577"/>
          <ac:spMkLst>
            <pc:docMk/>
            <pc:sldMk cId="2128408253" sldId="326"/>
            <ac:spMk id="5" creationId="{3BB3C84E-44A7-BA7D-7C31-BF2A818F4644}"/>
          </ac:spMkLst>
        </pc:spChg>
      </pc:sldChg>
      <pc:sldChg chg="add ord">
        <pc:chgData name="Alexander Fuller" userId="aa4c84dc-1384-4275-95ea-bf44c87b823e" providerId="ADAL" clId="{E814A884-4DEA-4F04-86BA-8762C9411B50}" dt="2025-01-21T09:19:48.278" v="348"/>
        <pc:sldMkLst>
          <pc:docMk/>
          <pc:sldMk cId="56525691"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4A3FF-1D6A-43F9-A74F-202691848E71}"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3F0AD-C43E-4151-8135-0B415D27749F}" type="slidenum">
              <a:rPr lang="en-US" smtClean="0"/>
              <a:t>‹#›</a:t>
            </a:fld>
            <a:endParaRPr lang="en-US"/>
          </a:p>
        </p:txBody>
      </p:sp>
    </p:spTree>
    <p:extLst>
      <p:ext uri="{BB962C8B-B14F-4D97-AF65-F5344CB8AC3E}">
        <p14:creationId xmlns:p14="http://schemas.microsoft.com/office/powerpoint/2010/main" val="61708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d8d88290a_2_35: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9d8d88290a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10</a:t>
            </a:fld>
            <a:endParaRPr lang="en-US"/>
          </a:p>
        </p:txBody>
      </p:sp>
    </p:spTree>
    <p:extLst>
      <p:ext uri="{BB962C8B-B14F-4D97-AF65-F5344CB8AC3E}">
        <p14:creationId xmlns:p14="http://schemas.microsoft.com/office/powerpoint/2010/main" val="283660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11</a:t>
            </a:fld>
            <a:endParaRPr lang="en-US"/>
          </a:p>
        </p:txBody>
      </p:sp>
    </p:spTree>
    <p:extLst>
      <p:ext uri="{BB962C8B-B14F-4D97-AF65-F5344CB8AC3E}">
        <p14:creationId xmlns:p14="http://schemas.microsoft.com/office/powerpoint/2010/main" val="358889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3F0AD-C43E-4151-8135-0B415D27749F}" type="slidenum">
              <a:rPr lang="en-US" smtClean="0"/>
              <a:t>12</a:t>
            </a:fld>
            <a:endParaRPr lang="en-US"/>
          </a:p>
        </p:txBody>
      </p:sp>
    </p:spTree>
    <p:extLst>
      <p:ext uri="{BB962C8B-B14F-4D97-AF65-F5344CB8AC3E}">
        <p14:creationId xmlns:p14="http://schemas.microsoft.com/office/powerpoint/2010/main" val="138663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13</a:t>
            </a:fld>
            <a:endParaRPr lang="en-US"/>
          </a:p>
        </p:txBody>
      </p:sp>
    </p:spTree>
    <p:extLst>
      <p:ext uri="{BB962C8B-B14F-4D97-AF65-F5344CB8AC3E}">
        <p14:creationId xmlns:p14="http://schemas.microsoft.com/office/powerpoint/2010/main" val="233532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14</a:t>
            </a:fld>
            <a:endParaRPr lang="en-US"/>
          </a:p>
        </p:txBody>
      </p:sp>
    </p:spTree>
    <p:extLst>
      <p:ext uri="{BB962C8B-B14F-4D97-AF65-F5344CB8AC3E}">
        <p14:creationId xmlns:p14="http://schemas.microsoft.com/office/powerpoint/2010/main" val="306199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15</a:t>
            </a:fld>
            <a:endParaRPr lang="en-US"/>
          </a:p>
        </p:txBody>
      </p:sp>
    </p:spTree>
    <p:extLst>
      <p:ext uri="{BB962C8B-B14F-4D97-AF65-F5344CB8AC3E}">
        <p14:creationId xmlns:p14="http://schemas.microsoft.com/office/powerpoint/2010/main" val="248929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16</a:t>
            </a:fld>
            <a:endParaRPr lang="en-US"/>
          </a:p>
        </p:txBody>
      </p:sp>
    </p:spTree>
    <p:extLst>
      <p:ext uri="{BB962C8B-B14F-4D97-AF65-F5344CB8AC3E}">
        <p14:creationId xmlns:p14="http://schemas.microsoft.com/office/powerpoint/2010/main" val="229444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17</a:t>
            </a:fld>
            <a:endParaRPr lang="en-US"/>
          </a:p>
        </p:txBody>
      </p:sp>
    </p:spTree>
    <p:extLst>
      <p:ext uri="{BB962C8B-B14F-4D97-AF65-F5344CB8AC3E}">
        <p14:creationId xmlns:p14="http://schemas.microsoft.com/office/powerpoint/2010/main" val="83006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18</a:t>
            </a:fld>
            <a:endParaRPr lang="en-US"/>
          </a:p>
        </p:txBody>
      </p:sp>
    </p:spTree>
    <p:extLst>
      <p:ext uri="{BB962C8B-B14F-4D97-AF65-F5344CB8AC3E}">
        <p14:creationId xmlns:p14="http://schemas.microsoft.com/office/powerpoint/2010/main" val="732067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19</a:t>
            </a:fld>
            <a:endParaRPr lang="en-US"/>
          </a:p>
        </p:txBody>
      </p:sp>
    </p:spTree>
    <p:extLst>
      <p:ext uri="{BB962C8B-B14F-4D97-AF65-F5344CB8AC3E}">
        <p14:creationId xmlns:p14="http://schemas.microsoft.com/office/powerpoint/2010/main" val="166224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d8d88290a_2_41:notes"/>
          <p:cNvSpPr txBox="1">
            <a:spLocks noGrp="1"/>
          </p:cNvSpPr>
          <p:nvPr>
            <p:ph type="body" idx="1"/>
          </p:nvPr>
        </p:nvSpPr>
        <p:spPr>
          <a:xfrm>
            <a:off x="685800" y="4343378"/>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dirty="0">
              <a:solidFill>
                <a:srgbClr val="444444"/>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93" name="Google Shape;93;g9d8d88290a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12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3F0AD-C43E-4151-8135-0B415D27749F}" type="slidenum">
              <a:rPr lang="en-US" smtClean="0"/>
              <a:t>20</a:t>
            </a:fld>
            <a:endParaRPr lang="en-US"/>
          </a:p>
        </p:txBody>
      </p:sp>
    </p:spTree>
    <p:extLst>
      <p:ext uri="{BB962C8B-B14F-4D97-AF65-F5344CB8AC3E}">
        <p14:creationId xmlns:p14="http://schemas.microsoft.com/office/powerpoint/2010/main" val="2975665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21</a:t>
            </a:fld>
            <a:endParaRPr lang="en-US"/>
          </a:p>
        </p:txBody>
      </p:sp>
    </p:spTree>
    <p:extLst>
      <p:ext uri="{BB962C8B-B14F-4D97-AF65-F5344CB8AC3E}">
        <p14:creationId xmlns:p14="http://schemas.microsoft.com/office/powerpoint/2010/main" val="1030165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22</a:t>
            </a:fld>
            <a:endParaRPr lang="en-US"/>
          </a:p>
        </p:txBody>
      </p:sp>
    </p:spTree>
    <p:extLst>
      <p:ext uri="{BB962C8B-B14F-4D97-AF65-F5344CB8AC3E}">
        <p14:creationId xmlns:p14="http://schemas.microsoft.com/office/powerpoint/2010/main" val="259379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23</a:t>
            </a:fld>
            <a:endParaRPr lang="en-US"/>
          </a:p>
        </p:txBody>
      </p:sp>
    </p:spTree>
    <p:extLst>
      <p:ext uri="{BB962C8B-B14F-4D97-AF65-F5344CB8AC3E}">
        <p14:creationId xmlns:p14="http://schemas.microsoft.com/office/powerpoint/2010/main" val="5423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24</a:t>
            </a:fld>
            <a:endParaRPr lang="en-US"/>
          </a:p>
        </p:txBody>
      </p:sp>
    </p:spTree>
    <p:extLst>
      <p:ext uri="{BB962C8B-B14F-4D97-AF65-F5344CB8AC3E}">
        <p14:creationId xmlns:p14="http://schemas.microsoft.com/office/powerpoint/2010/main" val="2074415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25</a:t>
            </a:fld>
            <a:endParaRPr lang="en-US"/>
          </a:p>
        </p:txBody>
      </p:sp>
    </p:spTree>
    <p:extLst>
      <p:ext uri="{BB962C8B-B14F-4D97-AF65-F5344CB8AC3E}">
        <p14:creationId xmlns:p14="http://schemas.microsoft.com/office/powerpoint/2010/main" val="246998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AB97-1D9D-B536-8106-E940A85C4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B92AA-6F0E-51EA-9BF9-81C7026AB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8B7EF-51F7-CA68-674C-51E86B2D57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BD5E6C-D162-C065-1A0A-2B67391B57E0}"/>
              </a:ext>
            </a:extLst>
          </p:cNvPr>
          <p:cNvSpPr>
            <a:spLocks noGrp="1"/>
          </p:cNvSpPr>
          <p:nvPr>
            <p:ph type="sldNum" sz="quarter" idx="5"/>
          </p:nvPr>
        </p:nvSpPr>
        <p:spPr/>
        <p:txBody>
          <a:bodyPr/>
          <a:lstStyle/>
          <a:p>
            <a:fld id="{9923F0AD-C43E-4151-8135-0B415D27749F}" type="slidenum">
              <a:rPr lang="en-US" smtClean="0"/>
              <a:t>26</a:t>
            </a:fld>
            <a:endParaRPr lang="en-US"/>
          </a:p>
        </p:txBody>
      </p:sp>
    </p:spTree>
    <p:extLst>
      <p:ext uri="{BB962C8B-B14F-4D97-AF65-F5344CB8AC3E}">
        <p14:creationId xmlns:p14="http://schemas.microsoft.com/office/powerpoint/2010/main" val="1853699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27</a:t>
            </a:fld>
            <a:endParaRPr lang="en-US"/>
          </a:p>
        </p:txBody>
      </p:sp>
    </p:spTree>
    <p:extLst>
      <p:ext uri="{BB962C8B-B14F-4D97-AF65-F5344CB8AC3E}">
        <p14:creationId xmlns:p14="http://schemas.microsoft.com/office/powerpoint/2010/main" val="78541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3</a:t>
            </a:fld>
            <a:endParaRPr lang="en-US"/>
          </a:p>
        </p:txBody>
      </p:sp>
    </p:spTree>
    <p:extLst>
      <p:ext uri="{BB962C8B-B14F-4D97-AF65-F5344CB8AC3E}">
        <p14:creationId xmlns:p14="http://schemas.microsoft.com/office/powerpoint/2010/main" val="39548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4</a:t>
            </a:fld>
            <a:endParaRPr lang="en-US"/>
          </a:p>
        </p:txBody>
      </p:sp>
    </p:spTree>
    <p:extLst>
      <p:ext uri="{BB962C8B-B14F-4D97-AF65-F5344CB8AC3E}">
        <p14:creationId xmlns:p14="http://schemas.microsoft.com/office/powerpoint/2010/main" val="275632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5</a:t>
            </a:fld>
            <a:endParaRPr lang="en-US"/>
          </a:p>
        </p:txBody>
      </p:sp>
    </p:spTree>
    <p:extLst>
      <p:ext uri="{BB962C8B-B14F-4D97-AF65-F5344CB8AC3E}">
        <p14:creationId xmlns:p14="http://schemas.microsoft.com/office/powerpoint/2010/main" val="300864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3F0AD-C43E-4151-8135-0B415D27749F}" type="slidenum">
              <a:rPr lang="en-US" smtClean="0"/>
              <a:t>6</a:t>
            </a:fld>
            <a:endParaRPr lang="en-US"/>
          </a:p>
        </p:txBody>
      </p:sp>
    </p:spTree>
    <p:extLst>
      <p:ext uri="{BB962C8B-B14F-4D97-AF65-F5344CB8AC3E}">
        <p14:creationId xmlns:p14="http://schemas.microsoft.com/office/powerpoint/2010/main" val="274664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7</a:t>
            </a:fld>
            <a:endParaRPr lang="en-US"/>
          </a:p>
        </p:txBody>
      </p:sp>
    </p:spTree>
    <p:extLst>
      <p:ext uri="{BB962C8B-B14F-4D97-AF65-F5344CB8AC3E}">
        <p14:creationId xmlns:p14="http://schemas.microsoft.com/office/powerpoint/2010/main" val="99392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8</a:t>
            </a:fld>
            <a:endParaRPr lang="en-US"/>
          </a:p>
        </p:txBody>
      </p:sp>
    </p:spTree>
    <p:extLst>
      <p:ext uri="{BB962C8B-B14F-4D97-AF65-F5344CB8AC3E}">
        <p14:creationId xmlns:p14="http://schemas.microsoft.com/office/powerpoint/2010/main" val="246248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3F0AD-C43E-4151-8135-0B415D27749F}" type="slidenum">
              <a:rPr lang="en-US" smtClean="0"/>
              <a:t>9</a:t>
            </a:fld>
            <a:endParaRPr lang="en-US"/>
          </a:p>
        </p:txBody>
      </p:sp>
    </p:spTree>
    <p:extLst>
      <p:ext uri="{BB962C8B-B14F-4D97-AF65-F5344CB8AC3E}">
        <p14:creationId xmlns:p14="http://schemas.microsoft.com/office/powerpoint/2010/main" val="251950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359288" y="366967"/>
            <a:ext cx="3473425" cy="60282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733" b="0" i="0">
                <a:solidFill>
                  <a:srgbClr val="807772"/>
                </a:solidFill>
                <a:latin typeface="Arimo"/>
                <a:ea typeface="Arimo"/>
                <a:cs typeface="Arimo"/>
                <a:sym typeface="Arim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512966" y="1238759"/>
            <a:ext cx="11166068" cy="4400127"/>
          </a:xfrm>
          <a:prstGeom prst="rect">
            <a:avLst/>
          </a:prstGeom>
          <a:noFill/>
          <a:ln>
            <a:noFill/>
          </a:ln>
        </p:spPr>
        <p:txBody>
          <a:bodyPr spcFirstLastPara="1" wrap="square" lIns="0" tIns="0" rIns="0" bIns="0" anchor="t" anchorCtr="0">
            <a:noAutofit/>
          </a:bodyPr>
          <a:lstStyle>
            <a:lvl1pPr marL="609585" lvl="0" indent="-304792" algn="l">
              <a:spcBef>
                <a:spcPts val="0"/>
              </a:spcBef>
              <a:spcAft>
                <a:spcPts val="0"/>
              </a:spcAft>
              <a:buSzPts val="1400"/>
              <a:buNone/>
              <a:defRPr sz="2400" b="0" i="0">
                <a:solidFill>
                  <a:srgbClr val="595959"/>
                </a:solidFill>
                <a:latin typeface="Verdana"/>
                <a:ea typeface="Verdana"/>
                <a:cs typeface="Verdana"/>
                <a:sym typeface="Verdana"/>
              </a:defRPr>
            </a:lvl1pPr>
            <a:lvl2pPr marL="1219170" lvl="1" indent="-304792" algn="l">
              <a:spcBef>
                <a:spcPts val="0"/>
              </a:spcBef>
              <a:spcAft>
                <a:spcPts val="0"/>
              </a:spcAft>
              <a:buSzPts val="1400"/>
              <a:buNone/>
              <a:defRPr/>
            </a:lvl2pPr>
            <a:lvl3pPr marL="1828754" lvl="2" indent="-304792" algn="l">
              <a:spcBef>
                <a:spcPts val="0"/>
              </a:spcBef>
              <a:spcAft>
                <a:spcPts val="0"/>
              </a:spcAft>
              <a:buSzPts val="1400"/>
              <a:buNone/>
              <a:defRPr/>
            </a:lvl3pPr>
            <a:lvl4pPr marL="2438339" lvl="3" indent="-304792" algn="l">
              <a:spcBef>
                <a:spcPts val="0"/>
              </a:spcBef>
              <a:spcAft>
                <a:spcPts val="0"/>
              </a:spcAft>
              <a:buSzPts val="1400"/>
              <a:buNone/>
              <a:defRPr/>
            </a:lvl4pPr>
            <a:lvl5pPr marL="3047924" lvl="4" indent="-304792" algn="l">
              <a:spcBef>
                <a:spcPts val="0"/>
              </a:spcBef>
              <a:spcAft>
                <a:spcPts val="0"/>
              </a:spcAft>
              <a:buSzPts val="1400"/>
              <a:buNone/>
              <a:defRPr/>
            </a:lvl5pPr>
            <a:lvl6pPr marL="3657509" lvl="5" indent="-304792" algn="l">
              <a:spcBef>
                <a:spcPts val="0"/>
              </a:spcBef>
              <a:spcAft>
                <a:spcPts val="0"/>
              </a:spcAft>
              <a:buSzPts val="1400"/>
              <a:buNone/>
              <a:defRPr/>
            </a:lvl6pPr>
            <a:lvl7pPr marL="4267093" lvl="6" indent="-304792" algn="l">
              <a:spcBef>
                <a:spcPts val="0"/>
              </a:spcBef>
              <a:spcAft>
                <a:spcPts val="0"/>
              </a:spcAft>
              <a:buSzPts val="1400"/>
              <a:buNone/>
              <a:defRPr/>
            </a:lvl7pPr>
            <a:lvl8pPr marL="4876678" lvl="7" indent="-304792" algn="l">
              <a:spcBef>
                <a:spcPts val="0"/>
              </a:spcBef>
              <a:spcAft>
                <a:spcPts val="0"/>
              </a:spcAft>
              <a:buSzPts val="1400"/>
              <a:buNone/>
              <a:defRPr/>
            </a:lvl8pPr>
            <a:lvl9pPr marL="5486263" lvl="8" indent="-304792"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4145280" y="6377941"/>
            <a:ext cx="390144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dt" idx="10"/>
          </p:nvPr>
        </p:nvSpPr>
        <p:spPr>
          <a:xfrm>
            <a:off x="609600" y="6377941"/>
            <a:ext cx="280416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ftr" idx="11"/>
          </p:nvPr>
        </p:nvSpPr>
        <p:spPr>
          <a:xfrm>
            <a:off x="4145280" y="6377941"/>
            <a:ext cx="390144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dt" idx="10"/>
          </p:nvPr>
        </p:nvSpPr>
        <p:spPr>
          <a:xfrm>
            <a:off x="609600" y="6377941"/>
            <a:ext cx="280416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3270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9062781" y="5995722"/>
            <a:ext cx="2639184" cy="72979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400"/>
          </a:p>
        </p:txBody>
      </p:sp>
      <p:sp>
        <p:nvSpPr>
          <p:cNvPr id="52" name="Google Shape;52;p13"/>
          <p:cNvSpPr txBox="1">
            <a:spLocks noGrp="1"/>
          </p:cNvSpPr>
          <p:nvPr>
            <p:ph type="title"/>
          </p:nvPr>
        </p:nvSpPr>
        <p:spPr>
          <a:xfrm>
            <a:off x="4359288" y="366967"/>
            <a:ext cx="3473425" cy="60282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800" b="0" i="0" u="none" strike="noStrike" cap="none">
                <a:solidFill>
                  <a:srgbClr val="807772"/>
                </a:solidFill>
                <a:latin typeface="Arimo"/>
                <a:ea typeface="Arimo"/>
                <a:cs typeface="Arimo"/>
                <a:sym typeface="Arim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512966" y="1238759"/>
            <a:ext cx="11166068" cy="4400127"/>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solidFill>
                  <a:srgbClr val="595959"/>
                </a:solidFill>
                <a:latin typeface="Verdana"/>
                <a:ea typeface="Verdana"/>
                <a:cs typeface="Verdana"/>
                <a:sym typeface="Verdana"/>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145280" y="6377941"/>
            <a:ext cx="3901440"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2400">
                <a:solidFill>
                  <a:srgbClr val="888888"/>
                </a:solidFill>
              </a:defRPr>
            </a:lvl1pPr>
            <a:lvl2pPr marR="0" lvl="1" algn="l" rtl="0">
              <a:spcBef>
                <a:spcPts val="0"/>
              </a:spcBef>
              <a:spcAft>
                <a:spcPts val="0"/>
              </a:spcAft>
              <a:buSzPts val="1400"/>
              <a:buNone/>
              <a:defRPr sz="2400" b="0" i="0" u="none" strike="noStrike" cap="none"/>
            </a:lvl2pPr>
            <a:lvl3pPr marR="0" lvl="2" algn="l" rtl="0">
              <a:spcBef>
                <a:spcPts val="0"/>
              </a:spcBef>
              <a:spcAft>
                <a:spcPts val="0"/>
              </a:spcAft>
              <a:buSzPts val="1400"/>
              <a:buNone/>
              <a:defRPr sz="2400" b="0" i="0" u="none" strike="noStrike" cap="none"/>
            </a:lvl3pPr>
            <a:lvl4pPr marR="0" lvl="3" algn="l" rtl="0">
              <a:spcBef>
                <a:spcPts val="0"/>
              </a:spcBef>
              <a:spcAft>
                <a:spcPts val="0"/>
              </a:spcAft>
              <a:buSzPts val="1400"/>
              <a:buNone/>
              <a:defRPr sz="2400" b="0" i="0" u="none" strike="noStrike" cap="none"/>
            </a:lvl4pPr>
            <a:lvl5pPr marR="0" lvl="4" algn="l" rtl="0">
              <a:spcBef>
                <a:spcPts val="0"/>
              </a:spcBef>
              <a:spcAft>
                <a:spcPts val="0"/>
              </a:spcAft>
              <a:buSzPts val="1400"/>
              <a:buNone/>
              <a:defRPr sz="2400" b="0" i="0" u="none" strike="noStrike" cap="none"/>
            </a:lvl5pPr>
            <a:lvl6pPr marR="0" lvl="5" algn="l" rtl="0">
              <a:spcBef>
                <a:spcPts val="0"/>
              </a:spcBef>
              <a:spcAft>
                <a:spcPts val="0"/>
              </a:spcAft>
              <a:buSzPts val="1400"/>
              <a:buNone/>
              <a:defRPr sz="2400" b="0" i="0" u="none" strike="noStrike" cap="none"/>
            </a:lvl6pPr>
            <a:lvl7pPr marR="0" lvl="6" algn="l" rtl="0">
              <a:spcBef>
                <a:spcPts val="0"/>
              </a:spcBef>
              <a:spcAft>
                <a:spcPts val="0"/>
              </a:spcAft>
              <a:buSzPts val="1400"/>
              <a:buNone/>
              <a:defRPr sz="2400" b="0" i="0" u="none" strike="noStrike" cap="none"/>
            </a:lvl7pPr>
            <a:lvl8pPr marR="0" lvl="7" algn="l" rtl="0">
              <a:spcBef>
                <a:spcPts val="0"/>
              </a:spcBef>
              <a:spcAft>
                <a:spcPts val="0"/>
              </a:spcAft>
              <a:buSzPts val="1400"/>
              <a:buNone/>
              <a:defRPr sz="2400" b="0" i="0" u="none" strike="noStrike" cap="none"/>
            </a:lvl8pPr>
            <a:lvl9pPr marR="0" lvl="8" algn="l" rtl="0">
              <a:spcBef>
                <a:spcPts val="0"/>
              </a:spcBef>
              <a:spcAft>
                <a:spcPts val="0"/>
              </a:spcAft>
              <a:buSzPts val="1400"/>
              <a:buNone/>
              <a:defRPr sz="2400" b="0" i="0" u="none" strike="noStrike" cap="none"/>
            </a:lvl9pPr>
          </a:lstStyle>
          <a:p>
            <a:endParaRPr/>
          </a:p>
        </p:txBody>
      </p:sp>
      <p:sp>
        <p:nvSpPr>
          <p:cNvPr id="55" name="Google Shape;55;p13"/>
          <p:cNvSpPr txBox="1">
            <a:spLocks noGrp="1"/>
          </p:cNvSpPr>
          <p:nvPr>
            <p:ph type="dt" idx="10"/>
          </p:nvPr>
        </p:nvSpPr>
        <p:spPr>
          <a:xfrm>
            <a:off x="609600" y="6377941"/>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a:solidFill>
                  <a:srgbClr val="888888"/>
                </a:solidFill>
              </a:defRPr>
            </a:lvl1pPr>
            <a:lvl2pPr marR="0" lvl="1" algn="l" rtl="0">
              <a:spcBef>
                <a:spcPts val="0"/>
              </a:spcBef>
              <a:spcAft>
                <a:spcPts val="0"/>
              </a:spcAft>
              <a:buSzPts val="1400"/>
              <a:buNone/>
              <a:defRPr sz="2400" b="0" i="0" u="none" strike="noStrike" cap="none"/>
            </a:lvl2pPr>
            <a:lvl3pPr marR="0" lvl="2" algn="l" rtl="0">
              <a:spcBef>
                <a:spcPts val="0"/>
              </a:spcBef>
              <a:spcAft>
                <a:spcPts val="0"/>
              </a:spcAft>
              <a:buSzPts val="1400"/>
              <a:buNone/>
              <a:defRPr sz="2400" b="0" i="0" u="none" strike="noStrike" cap="none"/>
            </a:lvl3pPr>
            <a:lvl4pPr marR="0" lvl="3" algn="l" rtl="0">
              <a:spcBef>
                <a:spcPts val="0"/>
              </a:spcBef>
              <a:spcAft>
                <a:spcPts val="0"/>
              </a:spcAft>
              <a:buSzPts val="1400"/>
              <a:buNone/>
              <a:defRPr sz="2400" b="0" i="0" u="none" strike="noStrike" cap="none"/>
            </a:lvl4pPr>
            <a:lvl5pPr marR="0" lvl="4" algn="l" rtl="0">
              <a:spcBef>
                <a:spcPts val="0"/>
              </a:spcBef>
              <a:spcAft>
                <a:spcPts val="0"/>
              </a:spcAft>
              <a:buSzPts val="1400"/>
              <a:buNone/>
              <a:defRPr sz="2400" b="0" i="0" u="none" strike="noStrike" cap="none"/>
            </a:lvl5pPr>
            <a:lvl6pPr marR="0" lvl="5" algn="l" rtl="0">
              <a:spcBef>
                <a:spcPts val="0"/>
              </a:spcBef>
              <a:spcAft>
                <a:spcPts val="0"/>
              </a:spcAft>
              <a:buSzPts val="1400"/>
              <a:buNone/>
              <a:defRPr sz="2400" b="0" i="0" u="none" strike="noStrike" cap="none"/>
            </a:lvl6pPr>
            <a:lvl7pPr marR="0" lvl="6" algn="l" rtl="0">
              <a:spcBef>
                <a:spcPts val="0"/>
              </a:spcBef>
              <a:spcAft>
                <a:spcPts val="0"/>
              </a:spcAft>
              <a:buSzPts val="1400"/>
              <a:buNone/>
              <a:defRPr sz="2400" b="0" i="0" u="none" strike="noStrike" cap="none"/>
            </a:lvl7pPr>
            <a:lvl8pPr marR="0" lvl="7" algn="l" rtl="0">
              <a:spcBef>
                <a:spcPts val="0"/>
              </a:spcBef>
              <a:spcAft>
                <a:spcPts val="0"/>
              </a:spcAft>
              <a:buSzPts val="1400"/>
              <a:buNone/>
              <a:defRPr sz="2400" b="0" i="0" u="none" strike="noStrike" cap="none"/>
            </a:lvl8pPr>
            <a:lvl9pPr marR="0" lvl="8" algn="l" rtl="0">
              <a:spcBef>
                <a:spcPts val="0"/>
              </a:spcBef>
              <a:spcAft>
                <a:spcPts val="0"/>
              </a:spcAft>
              <a:buSzPts val="1400"/>
              <a:buNone/>
              <a:defRPr sz="2400" b="0" i="0" u="none" strike="noStrike" cap="none"/>
            </a:lvl9pPr>
          </a:lstStyle>
          <a:p>
            <a:endParaRPr/>
          </a:p>
        </p:txBody>
      </p:sp>
      <p:sp>
        <p:nvSpPr>
          <p:cNvPr id="56" name="Google Shape;56;p13"/>
          <p:cNvSpPr txBox="1">
            <a:spLocks noGrp="1"/>
          </p:cNvSpPr>
          <p:nvPr>
            <p:ph type="sldNum" idx="12"/>
          </p:nvPr>
        </p:nvSpPr>
        <p:spPr>
          <a:xfrm>
            <a:off x="8778240" y="6377941"/>
            <a:ext cx="280416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2400">
                <a:solidFill>
                  <a:srgbClr val="888888"/>
                </a:solidFill>
              </a:defRPr>
            </a:lvl1pPr>
            <a:lvl2pPr marL="0" marR="0" lvl="1" indent="0" algn="r" rtl="0">
              <a:spcBef>
                <a:spcPts val="0"/>
              </a:spcBef>
              <a:buNone/>
              <a:defRPr sz="2400">
                <a:solidFill>
                  <a:srgbClr val="888888"/>
                </a:solidFill>
              </a:defRPr>
            </a:lvl2pPr>
            <a:lvl3pPr marL="0" marR="0" lvl="2" indent="0" algn="r" rtl="0">
              <a:spcBef>
                <a:spcPts val="0"/>
              </a:spcBef>
              <a:buNone/>
              <a:defRPr sz="2400">
                <a:solidFill>
                  <a:srgbClr val="888888"/>
                </a:solidFill>
              </a:defRPr>
            </a:lvl3pPr>
            <a:lvl4pPr marL="0" marR="0" lvl="3" indent="0" algn="r" rtl="0">
              <a:spcBef>
                <a:spcPts val="0"/>
              </a:spcBef>
              <a:buNone/>
              <a:defRPr sz="2400">
                <a:solidFill>
                  <a:srgbClr val="888888"/>
                </a:solidFill>
              </a:defRPr>
            </a:lvl4pPr>
            <a:lvl5pPr marL="0" marR="0" lvl="4" indent="0" algn="r" rtl="0">
              <a:spcBef>
                <a:spcPts val="0"/>
              </a:spcBef>
              <a:buNone/>
              <a:defRPr sz="2400">
                <a:solidFill>
                  <a:srgbClr val="888888"/>
                </a:solidFill>
              </a:defRPr>
            </a:lvl5pPr>
            <a:lvl6pPr marL="0" marR="0" lvl="5" indent="0" algn="r" rtl="0">
              <a:spcBef>
                <a:spcPts val="0"/>
              </a:spcBef>
              <a:buNone/>
              <a:defRPr sz="2400">
                <a:solidFill>
                  <a:srgbClr val="888888"/>
                </a:solidFill>
              </a:defRPr>
            </a:lvl6pPr>
            <a:lvl7pPr marL="0" marR="0" lvl="6" indent="0" algn="r" rtl="0">
              <a:spcBef>
                <a:spcPts val="0"/>
              </a:spcBef>
              <a:buNone/>
              <a:defRPr sz="2400">
                <a:solidFill>
                  <a:srgbClr val="888888"/>
                </a:solidFill>
              </a:defRPr>
            </a:lvl7pPr>
            <a:lvl8pPr marL="0" marR="0" lvl="7" indent="0" algn="r" rtl="0">
              <a:spcBef>
                <a:spcPts val="0"/>
              </a:spcBef>
              <a:buNone/>
              <a:defRPr sz="2400">
                <a:solidFill>
                  <a:srgbClr val="888888"/>
                </a:solidFill>
              </a:defRPr>
            </a:lvl8pPr>
            <a:lvl9pPr marL="0" marR="0" lvl="8" indent="0" algn="r" rtl="0">
              <a:spcBef>
                <a:spcPts val="0"/>
              </a:spcBef>
              <a:buNone/>
              <a:defRPr sz="2400">
                <a:solidFill>
                  <a:srgbClr val="888888"/>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867">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mis.allchicago.org/hc/en-us/articles/11804439467796-Project-Deactivatio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hmis.allchicago.org/hc/en-us/articles/12222405120020"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Helpdesk@allchicago.org" TargetMode="External"/><Relationship Id="rId5" Type="http://schemas.openxmlformats.org/officeDocument/2006/relationships/hyperlink" Target="https://hmis.allchicago.org/hc/en-us/articles/12451585191956" TargetMode="External"/><Relationship Id="rId4" Type="http://schemas.openxmlformats.org/officeDocument/2006/relationships/hyperlink" Target="https://hmis.allchicago.org/hc/en-us/articles/1242356267445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urvey.alchemer.com/s3/8154758/2025-HIC-Survey"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hmis.allchicago.org/hc/en-us/articles/12451585191956"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urvey.alchemer.com/s3/8154758/2025-HIC-Surve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hmis.allchicago.org/hc/en-us/articles/1245158519195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mis.allchicago.org/hc/en-us/articles/1242356267445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9"/>
          <p:cNvSpPr txBox="1"/>
          <p:nvPr/>
        </p:nvSpPr>
        <p:spPr>
          <a:xfrm>
            <a:off x="2113399" y="4516671"/>
            <a:ext cx="7965200" cy="1218400"/>
          </a:xfrm>
          <a:prstGeom prst="rect">
            <a:avLst/>
          </a:prstGeom>
          <a:noFill/>
          <a:ln>
            <a:noFill/>
          </a:ln>
        </p:spPr>
        <p:txBody>
          <a:bodyPr spcFirstLastPara="1" wrap="square" lIns="0" tIns="16933"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 sz="2400" dirty="0">
                <a:solidFill>
                  <a:srgbClr val="807772"/>
                </a:solidFill>
                <a:latin typeface="Arimo"/>
                <a:ea typeface="Arimo"/>
                <a:cs typeface="Arimo"/>
                <a:sym typeface="Arimo"/>
              </a:rPr>
              <a:t>January 21</a:t>
            </a:r>
            <a:r>
              <a:rPr lang="en" sz="2400" baseline="30000" dirty="0">
                <a:solidFill>
                  <a:srgbClr val="807772"/>
                </a:solidFill>
                <a:latin typeface="Arimo"/>
                <a:ea typeface="Arimo"/>
                <a:cs typeface="Arimo"/>
                <a:sym typeface="Arimo"/>
              </a:rPr>
              <a:t>st</a:t>
            </a:r>
            <a:r>
              <a:rPr lang="en" sz="2400" dirty="0">
                <a:solidFill>
                  <a:srgbClr val="807772"/>
                </a:solidFill>
                <a:latin typeface="Arimo"/>
                <a:ea typeface="Arimo"/>
                <a:cs typeface="Arimo"/>
                <a:sym typeface="Arimo"/>
              </a:rPr>
              <a:t>, 2025</a:t>
            </a:r>
            <a:endParaRPr sz="2400" dirty="0">
              <a:latin typeface="Arimo"/>
              <a:ea typeface="Arimo"/>
              <a:cs typeface="Arimo"/>
              <a:sym typeface="Arimo"/>
            </a:endParaRPr>
          </a:p>
        </p:txBody>
      </p:sp>
      <p:sp>
        <p:nvSpPr>
          <p:cNvPr id="2" name="TextBox 1">
            <a:extLst>
              <a:ext uri="{FF2B5EF4-FFF2-40B4-BE49-F238E27FC236}">
                <a16:creationId xmlns:a16="http://schemas.microsoft.com/office/drawing/2014/main" id="{CF71A27F-0815-4B92-A4F6-4012771BBC01}"/>
              </a:ext>
            </a:extLst>
          </p:cNvPr>
          <p:cNvSpPr txBox="1"/>
          <p:nvPr/>
        </p:nvSpPr>
        <p:spPr>
          <a:xfrm>
            <a:off x="-477080" y="1330580"/>
            <a:ext cx="10931134" cy="182960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572108" marR="6773" lvl="0" indent="163403" algn="ctr" rtl="0">
              <a:lnSpc>
                <a:spcPct val="100299"/>
              </a:lnSpc>
              <a:spcBef>
                <a:spcPts val="0"/>
              </a:spcBef>
              <a:spcAft>
                <a:spcPts val="0"/>
              </a:spcAft>
              <a:buNone/>
            </a:pPr>
            <a:r>
              <a:rPr lang="en-US" sz="4400" b="1" dirty="0">
                <a:solidFill>
                  <a:srgbClr val="52ACCA"/>
                </a:solidFill>
                <a:latin typeface="Trebuchet MS"/>
                <a:ea typeface="Trebuchet MS"/>
                <a:cs typeface="Trebuchet MS"/>
                <a:sym typeface="Trebuchet MS"/>
              </a:rPr>
              <a:t>2025 Housing Inventory Count</a:t>
            </a:r>
            <a:br>
              <a:rPr lang="en-US" sz="4400" b="1" dirty="0">
                <a:solidFill>
                  <a:srgbClr val="52ACCA"/>
                </a:solidFill>
                <a:latin typeface="Trebuchet MS"/>
                <a:ea typeface="Trebuchet MS"/>
                <a:cs typeface="Trebuchet MS"/>
                <a:sym typeface="Trebuchet MS"/>
              </a:rPr>
            </a:br>
            <a:r>
              <a:rPr lang="en-US" sz="4400" b="1" dirty="0">
                <a:solidFill>
                  <a:srgbClr val="52ACCA"/>
                </a:solidFill>
                <a:latin typeface="Trebuchet MS"/>
                <a:ea typeface="Trebuchet MS"/>
                <a:cs typeface="Trebuchet MS"/>
                <a:sym typeface="Trebuchet MS"/>
              </a:rPr>
              <a:t>Survey Training</a:t>
            </a:r>
            <a:endParaRPr lang="en" sz="4400" b="1" dirty="0">
              <a:solidFill>
                <a:srgbClr val="52ACCA"/>
              </a:solidFill>
              <a:latin typeface="Trebuchet MS"/>
              <a:ea typeface="Trebuchet MS"/>
              <a:cs typeface="Trebuchet MS"/>
              <a:sym typeface="Trebuchet MS"/>
            </a:endParaRPr>
          </a:p>
          <a:p>
            <a:endParaRPr lang="en-US" sz="2489" dirty="0"/>
          </a:p>
        </p:txBody>
      </p:sp>
    </p:spTree>
    <p:extLst>
      <p:ext uri="{BB962C8B-B14F-4D97-AF65-F5344CB8AC3E}">
        <p14:creationId xmlns:p14="http://schemas.microsoft.com/office/powerpoint/2010/main" val="289972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04F-EB67-44E7-9968-9BE0C784DF39}"/>
              </a:ext>
            </a:extLst>
          </p:cNvPr>
          <p:cNvSpPr>
            <a:spLocks noGrp="1"/>
          </p:cNvSpPr>
          <p:nvPr>
            <p:ph type="title"/>
          </p:nvPr>
        </p:nvSpPr>
        <p:spPr>
          <a:xfrm>
            <a:off x="3031032" y="340590"/>
            <a:ext cx="6129935" cy="602827"/>
          </a:xfrm>
        </p:spPr>
        <p:txBody>
          <a:bodyPr>
            <a:normAutofit fontScale="90000"/>
          </a:bodyPr>
          <a:lstStyle/>
          <a:p>
            <a:r>
              <a:rPr lang="en-US" sz="4000" dirty="0">
                <a:solidFill>
                  <a:srgbClr val="00AED8"/>
                </a:solidFill>
                <a:cs typeface="Arial" pitchFamily="34" charset="0"/>
              </a:rPr>
              <a:t>Section 1: Project Information</a:t>
            </a:r>
            <a:endParaRPr lang="en-US" sz="4000" dirty="0">
              <a:solidFill>
                <a:srgbClr val="63666A"/>
              </a:solidFill>
            </a:endParaRPr>
          </a:p>
        </p:txBody>
      </p:sp>
      <p:sp>
        <p:nvSpPr>
          <p:cNvPr id="6" name="TextBox 5">
            <a:extLst>
              <a:ext uri="{FF2B5EF4-FFF2-40B4-BE49-F238E27FC236}">
                <a16:creationId xmlns:a16="http://schemas.microsoft.com/office/drawing/2014/main" id="{5FD6C19C-CF63-40D2-BF47-E5E541B51249}"/>
              </a:ext>
            </a:extLst>
          </p:cNvPr>
          <p:cNvSpPr txBox="1"/>
          <p:nvPr/>
        </p:nvSpPr>
        <p:spPr>
          <a:xfrm>
            <a:off x="6224954" y="1767255"/>
            <a:ext cx="5549761" cy="3970318"/>
          </a:xfrm>
          <a:prstGeom prst="rect">
            <a:avLst/>
          </a:prstGeom>
          <a:noFill/>
        </p:spPr>
        <p:txBody>
          <a:bodyPr wrap="square">
            <a:spAutoFit/>
          </a:bodyPr>
          <a:lstStyle/>
          <a:p>
            <a:r>
              <a:rPr lang="en-US" dirty="0">
                <a:solidFill>
                  <a:srgbClr val="63666A"/>
                </a:solidFill>
                <a:latin typeface="Verdana" panose="020B0604030504040204" pitchFamily="34" charset="0"/>
                <a:ea typeface="Verdana" panose="020B0604030504040204" pitchFamily="34" charset="0"/>
              </a:rPr>
              <a:t>The operating Start Date is when the project first started serving clients</a:t>
            </a:r>
          </a:p>
          <a:p>
            <a:endParaRPr lang="en-US" dirty="0">
              <a:solidFill>
                <a:srgbClr val="63666A"/>
              </a:solidFill>
              <a:latin typeface="Verdana" panose="020B0604030504040204" pitchFamily="34" charset="0"/>
              <a:ea typeface="Verdana" panose="020B0604030504040204" pitchFamily="34" charset="0"/>
            </a:endParaRPr>
          </a:p>
          <a:p>
            <a:r>
              <a:rPr lang="en-US" dirty="0">
                <a:solidFill>
                  <a:srgbClr val="63666A"/>
                </a:solidFill>
                <a:latin typeface="Verdana" panose="020B0604030504040204" pitchFamily="34" charset="0"/>
                <a:ea typeface="Verdana" panose="020B0604030504040204" pitchFamily="34" charset="0"/>
              </a:rPr>
              <a:t>If your project has an End Date that has passed, please see </a:t>
            </a:r>
            <a:r>
              <a:rPr lang="en-US" dirty="0">
                <a:latin typeface="Verdana" panose="020B0604030504040204" pitchFamily="34" charset="0"/>
                <a:ea typeface="Verdana" panose="020B0604030504040204" pitchFamily="34" charset="0"/>
                <a:hlinkClick r:id="rId3"/>
              </a:rPr>
              <a:t>Project Deactivation Article </a:t>
            </a:r>
            <a:endParaRPr lang="en-US" dirty="0">
              <a:latin typeface="Verdana" panose="020B0604030504040204" pitchFamily="34" charset="0"/>
              <a:ea typeface="Verdana" panose="020B0604030504040204" pitchFamily="34" charset="0"/>
            </a:endParaRPr>
          </a:p>
          <a:p>
            <a:endParaRPr lang="en-US" dirty="0"/>
          </a:p>
          <a:p>
            <a:r>
              <a:rPr lang="en-US" dirty="0">
                <a:solidFill>
                  <a:srgbClr val="63666A"/>
                </a:solidFill>
                <a:latin typeface="Verdana" panose="020B0604030504040204" pitchFamily="34" charset="0"/>
                <a:ea typeface="Verdana" panose="020B0604030504040204" pitchFamily="34" charset="0"/>
              </a:rPr>
              <a:t>For the Housing Type question, if you select any housing type besides ‘Site-based/single site Address’, you will be asked to also select the zip codes your project operates in. </a:t>
            </a:r>
          </a:p>
          <a:p>
            <a:endParaRPr lang="en-US" b="1" dirty="0">
              <a:solidFill>
                <a:srgbClr val="63666A"/>
              </a:solidFill>
              <a:latin typeface="Verdana" panose="020B0604030504040204" pitchFamily="34" charset="0"/>
              <a:ea typeface="Verdana" panose="020B0604030504040204" pitchFamily="34" charset="0"/>
            </a:endParaRPr>
          </a:p>
          <a:p>
            <a:r>
              <a:rPr lang="en-US" b="1" dirty="0">
                <a:solidFill>
                  <a:srgbClr val="63666A"/>
                </a:solidFill>
                <a:latin typeface="Verdana" panose="020B0604030504040204" pitchFamily="34" charset="0"/>
                <a:ea typeface="Verdana" panose="020B0604030504040204" pitchFamily="34" charset="0"/>
              </a:rPr>
              <a:t>If you are an RRH Provider, to the best of your ability, please report all the zip codes your project operates in</a:t>
            </a:r>
            <a:endParaRPr lang="en-US" sz="1800" b="1" dirty="0">
              <a:solidFill>
                <a:srgbClr val="63666A"/>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F7BB7249-70AE-9CA1-1F1A-F4747E837D99}"/>
              </a:ext>
            </a:extLst>
          </p:cNvPr>
          <p:cNvPicPr>
            <a:picLocks noChangeAspect="1"/>
          </p:cNvPicPr>
          <p:nvPr/>
        </p:nvPicPr>
        <p:blipFill>
          <a:blip r:embed="rId4"/>
          <a:stretch>
            <a:fillRect/>
          </a:stretch>
        </p:blipFill>
        <p:spPr>
          <a:xfrm>
            <a:off x="712534" y="1183702"/>
            <a:ext cx="4395798" cy="5472074"/>
          </a:xfrm>
          <a:prstGeom prst="rect">
            <a:avLst/>
          </a:prstGeom>
        </p:spPr>
      </p:pic>
    </p:spTree>
    <p:extLst>
      <p:ext uri="{BB962C8B-B14F-4D97-AF65-F5344CB8AC3E}">
        <p14:creationId xmlns:p14="http://schemas.microsoft.com/office/powerpoint/2010/main" val="230769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04F-EB67-44E7-9968-9BE0C784DF39}"/>
              </a:ext>
            </a:extLst>
          </p:cNvPr>
          <p:cNvSpPr>
            <a:spLocks noGrp="1"/>
          </p:cNvSpPr>
          <p:nvPr>
            <p:ph type="title"/>
          </p:nvPr>
        </p:nvSpPr>
        <p:spPr>
          <a:xfrm>
            <a:off x="3095349" y="305421"/>
            <a:ext cx="6077181" cy="602827"/>
          </a:xfrm>
        </p:spPr>
        <p:txBody>
          <a:bodyPr>
            <a:normAutofit fontScale="90000"/>
          </a:bodyPr>
          <a:lstStyle/>
          <a:p>
            <a:r>
              <a:rPr lang="en-US" sz="4000" dirty="0">
                <a:solidFill>
                  <a:srgbClr val="00AED8"/>
                </a:solidFill>
                <a:cs typeface="Arial" pitchFamily="34" charset="0"/>
              </a:rPr>
              <a:t>Section 1: Project Information</a:t>
            </a:r>
            <a:endParaRPr lang="en-US" sz="4000" dirty="0">
              <a:solidFill>
                <a:srgbClr val="63666A"/>
              </a:solidFill>
            </a:endParaRPr>
          </a:p>
        </p:txBody>
      </p:sp>
      <p:pic>
        <p:nvPicPr>
          <p:cNvPr id="11" name="Picture 10">
            <a:extLst>
              <a:ext uri="{FF2B5EF4-FFF2-40B4-BE49-F238E27FC236}">
                <a16:creationId xmlns:a16="http://schemas.microsoft.com/office/drawing/2014/main" id="{BE0A5ABE-FA89-4BFB-B768-50FF7DFF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8" y="1378183"/>
            <a:ext cx="384182" cy="318590"/>
          </a:xfrm>
          <a:prstGeom prst="rect">
            <a:avLst/>
          </a:prstGeom>
        </p:spPr>
      </p:pic>
      <p:pic>
        <p:nvPicPr>
          <p:cNvPr id="7" name="Picture 6">
            <a:extLst>
              <a:ext uri="{FF2B5EF4-FFF2-40B4-BE49-F238E27FC236}">
                <a16:creationId xmlns:a16="http://schemas.microsoft.com/office/drawing/2014/main" id="{15C799D6-7A98-97FF-BFBB-30D3FC91D4E5}"/>
              </a:ext>
            </a:extLst>
          </p:cNvPr>
          <p:cNvPicPr>
            <a:picLocks noChangeAspect="1"/>
          </p:cNvPicPr>
          <p:nvPr/>
        </p:nvPicPr>
        <p:blipFill>
          <a:blip r:embed="rId4"/>
          <a:stretch>
            <a:fillRect/>
          </a:stretch>
        </p:blipFill>
        <p:spPr>
          <a:xfrm>
            <a:off x="6133940" y="1204545"/>
            <a:ext cx="5195021" cy="3774853"/>
          </a:xfrm>
          <a:prstGeom prst="rect">
            <a:avLst/>
          </a:prstGeom>
        </p:spPr>
      </p:pic>
      <p:pic>
        <p:nvPicPr>
          <p:cNvPr id="10" name="Picture 9">
            <a:extLst>
              <a:ext uri="{FF2B5EF4-FFF2-40B4-BE49-F238E27FC236}">
                <a16:creationId xmlns:a16="http://schemas.microsoft.com/office/drawing/2014/main" id="{1DE040E0-7FB2-F9F6-8C17-56FA7EFD724B}"/>
              </a:ext>
            </a:extLst>
          </p:cNvPr>
          <p:cNvPicPr>
            <a:picLocks noChangeAspect="1"/>
          </p:cNvPicPr>
          <p:nvPr/>
        </p:nvPicPr>
        <p:blipFill>
          <a:blip r:embed="rId5"/>
          <a:stretch>
            <a:fillRect/>
          </a:stretch>
        </p:blipFill>
        <p:spPr>
          <a:xfrm>
            <a:off x="594983" y="1204545"/>
            <a:ext cx="4794702" cy="3774853"/>
          </a:xfrm>
          <a:prstGeom prst="rect">
            <a:avLst/>
          </a:prstGeom>
        </p:spPr>
      </p:pic>
      <p:sp>
        <p:nvSpPr>
          <p:cNvPr id="13" name="TextBox 12">
            <a:extLst>
              <a:ext uri="{FF2B5EF4-FFF2-40B4-BE49-F238E27FC236}">
                <a16:creationId xmlns:a16="http://schemas.microsoft.com/office/drawing/2014/main" id="{EBB45352-5060-CDF3-CFD6-A05AE6CE197B}"/>
              </a:ext>
            </a:extLst>
          </p:cNvPr>
          <p:cNvSpPr txBox="1"/>
          <p:nvPr/>
        </p:nvSpPr>
        <p:spPr>
          <a:xfrm>
            <a:off x="1449307" y="5161085"/>
            <a:ext cx="8301362" cy="646331"/>
          </a:xfrm>
          <a:prstGeom prst="rect">
            <a:avLst/>
          </a:prstGeom>
          <a:noFill/>
        </p:spPr>
        <p:txBody>
          <a:bodyPr wrap="square" rtlCol="0">
            <a:spAutoFit/>
          </a:bodyPr>
          <a:lstStyle/>
          <a:p>
            <a:r>
              <a:rPr lang="en-US" dirty="0">
                <a:solidFill>
                  <a:srgbClr val="63666A"/>
                </a:solidFill>
                <a:latin typeface="Verdana" panose="020B0604030504040204" pitchFamily="34" charset="0"/>
                <a:ea typeface="Verdana" panose="020B0604030504040204" pitchFamily="34" charset="0"/>
              </a:rPr>
              <a:t>Be sure to include the Grant Identification Number or Award ID for each funding source selected</a:t>
            </a:r>
          </a:p>
        </p:txBody>
      </p:sp>
    </p:spTree>
    <p:extLst>
      <p:ext uri="{BB962C8B-B14F-4D97-AF65-F5344CB8AC3E}">
        <p14:creationId xmlns:p14="http://schemas.microsoft.com/office/powerpoint/2010/main" val="151864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42D8-1DEF-464D-9633-D80CE6BC5A3D}"/>
              </a:ext>
            </a:extLst>
          </p:cNvPr>
          <p:cNvSpPr>
            <a:spLocks noGrp="1"/>
          </p:cNvSpPr>
          <p:nvPr>
            <p:ph type="title"/>
          </p:nvPr>
        </p:nvSpPr>
        <p:spPr>
          <a:xfrm>
            <a:off x="2390659" y="270251"/>
            <a:ext cx="7410682" cy="602827"/>
          </a:xfrm>
        </p:spPr>
        <p:txBody>
          <a:bodyPr/>
          <a:lstStyle/>
          <a:p>
            <a:r>
              <a:rPr lang="en-US" sz="3600" b="0" i="0" u="none" strike="noStrike" dirty="0">
                <a:solidFill>
                  <a:srgbClr val="00AED8"/>
                </a:solidFill>
                <a:effectLst/>
                <a:latin typeface="Arimo" panose="020B0604020202020204" charset="0"/>
                <a:ea typeface="Arimo" panose="020B0604020202020204" charset="0"/>
                <a:cs typeface="Arimo" panose="020B0604020202020204" charset="0"/>
              </a:rPr>
              <a:t>Section 2: Inventory in Development</a:t>
            </a:r>
            <a:r>
              <a:rPr lang="en-US" sz="3600" b="0" i="0" dirty="0">
                <a:solidFill>
                  <a:srgbClr val="00AED8"/>
                </a:solidFill>
                <a:effectLst/>
                <a:latin typeface="Arimo" panose="020B0604020202020204" charset="0"/>
                <a:ea typeface="Arimo" panose="020B0604020202020204" charset="0"/>
                <a:cs typeface="Arimo" panose="020B0604020202020204" charset="0"/>
              </a:rPr>
              <a:t>​</a:t>
            </a:r>
            <a:endParaRPr lang="en-US" sz="3600" dirty="0">
              <a:solidFill>
                <a:srgbClr val="00AED8"/>
              </a:solidFill>
              <a:latin typeface="Arimo" panose="020B0604020202020204" charset="0"/>
              <a:ea typeface="Arimo" panose="020B0604020202020204" charset="0"/>
              <a:cs typeface="Arimo" panose="020B0604020202020204" charset="0"/>
            </a:endParaRPr>
          </a:p>
        </p:txBody>
      </p:sp>
      <p:sp>
        <p:nvSpPr>
          <p:cNvPr id="3" name="Content Placeholder 2">
            <a:extLst>
              <a:ext uri="{FF2B5EF4-FFF2-40B4-BE49-F238E27FC236}">
                <a16:creationId xmlns:a16="http://schemas.microsoft.com/office/drawing/2014/main" id="{D871AD68-8FF8-42F9-8B16-32EB218F6424}"/>
              </a:ext>
            </a:extLst>
          </p:cNvPr>
          <p:cNvSpPr>
            <a:spLocks noGrp="1"/>
          </p:cNvSpPr>
          <p:nvPr>
            <p:ph type="body" idx="1"/>
          </p:nvPr>
        </p:nvSpPr>
        <p:spPr>
          <a:xfrm>
            <a:off x="779625" y="1353058"/>
            <a:ext cx="10632749" cy="4400127"/>
          </a:xfrm>
        </p:spPr>
        <p:txBody>
          <a:bodyPr>
            <a:normAutofit lnSpcReduction="10000"/>
          </a:bodyPr>
          <a:lstStyle/>
          <a:p>
            <a:pPr marL="0" indent="0">
              <a:lnSpc>
                <a:spcPct val="150000"/>
              </a:lnSpc>
              <a:buNone/>
            </a:pPr>
            <a:r>
              <a:rPr lang="en-US" sz="2000" dirty="0"/>
              <a:t>If your project number of beds or units increased or stayed the same between February 1, 2024, and January 23, 2025, your inventory will be considered ‘Current’. </a:t>
            </a:r>
          </a:p>
          <a:p>
            <a:pPr marL="0" indent="0">
              <a:buNone/>
            </a:pPr>
            <a:endParaRPr lang="en-US" sz="2000" b="1" dirty="0"/>
          </a:p>
          <a:p>
            <a:pPr marL="0" indent="0">
              <a:lnSpc>
                <a:spcPct val="150000"/>
              </a:lnSpc>
              <a:buNone/>
            </a:pPr>
            <a:r>
              <a:rPr lang="en-US" sz="2000" dirty="0"/>
              <a:t>Current Beds/Units: </a:t>
            </a:r>
          </a:p>
          <a:p>
            <a:pPr marL="342900" indent="-342900">
              <a:lnSpc>
                <a:spcPct val="150000"/>
              </a:lnSpc>
              <a:buFont typeface="Arial" panose="020B0604020202020204" pitchFamily="34" charset="0"/>
              <a:buChar char="•"/>
            </a:pPr>
            <a:r>
              <a:rPr lang="en-US" sz="2000" dirty="0"/>
              <a:t>Any beds or units available for occupancy on the night of January 23, 2025. </a:t>
            </a:r>
          </a:p>
          <a:p>
            <a:pPr marL="0" indent="0">
              <a:lnSpc>
                <a:spcPct val="150000"/>
              </a:lnSpc>
              <a:buNone/>
            </a:pPr>
            <a:endParaRPr lang="en-US" sz="2000" dirty="0"/>
          </a:p>
          <a:p>
            <a:pPr marL="0" indent="0">
              <a:lnSpc>
                <a:spcPct val="150000"/>
              </a:lnSpc>
              <a:buNone/>
            </a:pPr>
            <a:r>
              <a:rPr lang="en-US" sz="2000" dirty="0"/>
              <a:t>Under Development Beds/Units: </a:t>
            </a:r>
          </a:p>
          <a:p>
            <a:pPr marL="342900" indent="-342900">
              <a:lnSpc>
                <a:spcPct val="150000"/>
              </a:lnSpc>
              <a:buFont typeface="Arial" panose="020B0604020202020204" pitchFamily="34" charset="0"/>
              <a:buChar char="•"/>
            </a:pPr>
            <a:r>
              <a:rPr lang="en-US" sz="2000" dirty="0"/>
              <a:t>Any beds and/or units that are fully funded in FY24 and will be available for occupancy on or after January 24, 2025.</a:t>
            </a:r>
            <a:endParaRPr lang="en-US" sz="2000" b="1" dirty="0"/>
          </a:p>
        </p:txBody>
      </p:sp>
    </p:spTree>
    <p:extLst>
      <p:ext uri="{BB962C8B-B14F-4D97-AF65-F5344CB8AC3E}">
        <p14:creationId xmlns:p14="http://schemas.microsoft.com/office/powerpoint/2010/main" val="9106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42D8-1DEF-464D-9633-D80CE6BC5A3D}"/>
              </a:ext>
            </a:extLst>
          </p:cNvPr>
          <p:cNvSpPr>
            <a:spLocks noGrp="1"/>
          </p:cNvSpPr>
          <p:nvPr>
            <p:ph type="title"/>
          </p:nvPr>
        </p:nvSpPr>
        <p:spPr>
          <a:xfrm>
            <a:off x="1965080" y="287836"/>
            <a:ext cx="8261838" cy="602827"/>
          </a:xfrm>
        </p:spPr>
        <p:txBody>
          <a:bodyPr/>
          <a:lstStyle/>
          <a:p>
            <a:r>
              <a:rPr lang="en-US" sz="3600" b="0" i="0" u="none" strike="noStrike" dirty="0">
                <a:solidFill>
                  <a:srgbClr val="00AED8"/>
                </a:solidFill>
                <a:effectLst/>
                <a:latin typeface="Arimo" panose="020B0604020202020204" charset="0"/>
                <a:ea typeface="Arimo" panose="020B0604020202020204" charset="0"/>
                <a:cs typeface="Arimo" panose="020B0604020202020204" charset="0"/>
              </a:rPr>
              <a:t>Section 2: Inventory in Development</a:t>
            </a:r>
            <a:r>
              <a:rPr lang="en-US" sz="3600" b="0" i="0" dirty="0">
                <a:solidFill>
                  <a:srgbClr val="00AED8"/>
                </a:solidFill>
                <a:effectLst/>
                <a:latin typeface="Arimo" panose="020B0604020202020204" charset="0"/>
                <a:ea typeface="Arimo" panose="020B0604020202020204" charset="0"/>
                <a:cs typeface="Arimo" panose="020B0604020202020204" charset="0"/>
              </a:rPr>
              <a:t>​</a:t>
            </a:r>
            <a:endParaRPr lang="en-US" sz="3600" dirty="0">
              <a:solidFill>
                <a:srgbClr val="63666A"/>
              </a:solidFill>
            </a:endParaRPr>
          </a:p>
        </p:txBody>
      </p:sp>
      <p:pic>
        <p:nvPicPr>
          <p:cNvPr id="1026" name="Picture 2">
            <a:extLst>
              <a:ext uri="{FF2B5EF4-FFF2-40B4-BE49-F238E27FC236}">
                <a16:creationId xmlns:a16="http://schemas.microsoft.com/office/drawing/2014/main" id="{0AA45338-9331-8851-4462-C8FBAAF5C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966788"/>
            <a:ext cx="681990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0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8F05-FE94-495B-A894-83DA84A6CECB}"/>
              </a:ext>
            </a:extLst>
          </p:cNvPr>
          <p:cNvSpPr>
            <a:spLocks noGrp="1"/>
          </p:cNvSpPr>
          <p:nvPr>
            <p:ph type="title"/>
          </p:nvPr>
        </p:nvSpPr>
        <p:spPr>
          <a:xfrm>
            <a:off x="3690455" y="353958"/>
            <a:ext cx="4811089" cy="602827"/>
          </a:xfrm>
        </p:spPr>
        <p:txBody>
          <a:bodyPr/>
          <a:lstStyle/>
          <a:p>
            <a:r>
              <a:rPr lang="en-US" sz="3600" dirty="0">
                <a:solidFill>
                  <a:srgbClr val="00AED8"/>
                </a:solidFill>
                <a:cs typeface="Arial" pitchFamily="34" charset="0"/>
              </a:rPr>
              <a:t>Section 3: Project Type</a:t>
            </a:r>
            <a:endParaRPr lang="en-US" sz="3600" dirty="0">
              <a:solidFill>
                <a:srgbClr val="00AED8"/>
              </a:solidFill>
            </a:endParaRPr>
          </a:p>
        </p:txBody>
      </p:sp>
      <p:sp>
        <p:nvSpPr>
          <p:cNvPr id="4" name="Content Placeholder 3">
            <a:extLst>
              <a:ext uri="{FF2B5EF4-FFF2-40B4-BE49-F238E27FC236}">
                <a16:creationId xmlns:a16="http://schemas.microsoft.com/office/drawing/2014/main" id="{A81DB2D8-EAD1-A24A-3507-63080F7F9309}"/>
              </a:ext>
            </a:extLst>
          </p:cNvPr>
          <p:cNvSpPr>
            <a:spLocks noGrp="1"/>
          </p:cNvSpPr>
          <p:nvPr>
            <p:ph type="body" idx="1"/>
          </p:nvPr>
        </p:nvSpPr>
        <p:spPr>
          <a:xfrm>
            <a:off x="512966" y="1238759"/>
            <a:ext cx="11166068" cy="4810349"/>
          </a:xfrm>
        </p:spPr>
        <p:txBody>
          <a:bodyPr>
            <a:normAutofit/>
          </a:bodyPr>
          <a:lstStyle/>
          <a:p>
            <a:pPr marL="0" indent="0">
              <a:buNone/>
            </a:pPr>
            <a:r>
              <a:rPr lang="en-US" sz="2000" dirty="0">
                <a:solidFill>
                  <a:srgbClr val="63666A"/>
                </a:solidFill>
                <a:effectLst/>
                <a:latin typeface="Verdana" panose="020B0604030504040204" pitchFamily="34" charset="0"/>
                <a:ea typeface="Verdana" panose="020B0604030504040204" pitchFamily="34" charset="0"/>
              </a:rPr>
              <a:t>The Project Types included are based on the most recently published 2024 HMIS Data Standards</a:t>
            </a:r>
            <a:br>
              <a:rPr lang="en-US" dirty="0">
                <a:effectLst/>
                <a:latin typeface="Verdana" panose="020B0604030504040204" pitchFamily="34" charset="0"/>
                <a:ea typeface="Verdana" panose="020B0604030504040204" pitchFamily="34" charset="0"/>
              </a:rPr>
            </a:br>
            <a:br>
              <a:rPr lang="en-US" dirty="0">
                <a:effectLst/>
                <a:latin typeface="Verdana" panose="020B0604030504040204" pitchFamily="34" charset="0"/>
                <a:ea typeface="Verdana" panose="020B0604030504040204" pitchFamily="34" charset="0"/>
              </a:rPr>
            </a:br>
            <a:endParaRPr lang="en-US" dirty="0">
              <a:effectLst/>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marL="0" indent="0">
              <a:buNone/>
            </a:pPr>
            <a:endParaRPr lang="en-US" dirty="0">
              <a:effectLst/>
              <a:latin typeface="Verdana" panose="020B0604030504040204" pitchFamily="34" charset="0"/>
              <a:ea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endParaRPr>
          </a:p>
          <a:p>
            <a:pPr marL="0" indent="0">
              <a:buNone/>
            </a:pPr>
            <a:br>
              <a:rPr lang="en-US" dirty="0">
                <a:effectLst/>
                <a:latin typeface="Verdana" panose="020B0604030504040204" pitchFamily="34" charset="0"/>
                <a:ea typeface="Verdana" panose="020B0604030504040204" pitchFamily="34" charset="0"/>
              </a:rPr>
            </a:br>
            <a:endParaRPr lang="en-US" dirty="0">
              <a:effectLst/>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marL="0" indent="0">
              <a:buNone/>
            </a:pPr>
            <a:br>
              <a:rPr lang="en-US" dirty="0">
                <a:effectLst/>
                <a:latin typeface="Verdana" panose="020B0604030504040204" pitchFamily="34" charset="0"/>
                <a:ea typeface="Verdana" panose="020B0604030504040204" pitchFamily="34" charset="0"/>
              </a:rPr>
            </a:br>
            <a:r>
              <a:rPr lang="en-US" sz="2000" dirty="0">
                <a:solidFill>
                  <a:srgbClr val="C00000"/>
                </a:solidFill>
                <a:effectLst/>
                <a:latin typeface="Verdana" panose="020B0604030504040204" pitchFamily="34" charset="0"/>
                <a:ea typeface="Verdana" panose="020B0604030504040204" pitchFamily="34" charset="0"/>
              </a:rPr>
              <a:t>This section is important to complete. Depending on the Project Type selected, the survey will populate additional questions needed for the HIC.</a:t>
            </a:r>
            <a:endParaRPr lang="en-US" sz="2000" dirty="0">
              <a:solidFill>
                <a:srgbClr val="C00000"/>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51F02FCA-FEF4-4CA3-983A-C4FEAC4AC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778" y="4124959"/>
            <a:ext cx="205525" cy="170435"/>
          </a:xfrm>
          <a:prstGeom prst="rect">
            <a:avLst/>
          </a:prstGeom>
        </p:spPr>
      </p:pic>
      <p:pic>
        <p:nvPicPr>
          <p:cNvPr id="9" name="Picture 8">
            <a:extLst>
              <a:ext uri="{FF2B5EF4-FFF2-40B4-BE49-F238E27FC236}">
                <a16:creationId xmlns:a16="http://schemas.microsoft.com/office/drawing/2014/main" id="{D31FD395-D176-42C2-9712-0E1CEB88B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618" y="2529841"/>
            <a:ext cx="357926" cy="296816"/>
          </a:xfrm>
          <a:prstGeom prst="rect">
            <a:avLst/>
          </a:prstGeom>
        </p:spPr>
      </p:pic>
      <p:pic>
        <p:nvPicPr>
          <p:cNvPr id="5" name="Picture 4">
            <a:extLst>
              <a:ext uri="{FF2B5EF4-FFF2-40B4-BE49-F238E27FC236}">
                <a16:creationId xmlns:a16="http://schemas.microsoft.com/office/drawing/2014/main" id="{AFAEEFC6-9E71-EEF3-CA41-8327BABAA568}"/>
              </a:ext>
            </a:extLst>
          </p:cNvPr>
          <p:cNvPicPr>
            <a:picLocks noChangeAspect="1"/>
          </p:cNvPicPr>
          <p:nvPr/>
        </p:nvPicPr>
        <p:blipFill>
          <a:blip r:embed="rId4"/>
          <a:stretch>
            <a:fillRect/>
          </a:stretch>
        </p:blipFill>
        <p:spPr>
          <a:xfrm>
            <a:off x="3324072" y="1769384"/>
            <a:ext cx="5543856" cy="3165712"/>
          </a:xfrm>
          <a:prstGeom prst="rect">
            <a:avLst/>
          </a:prstGeom>
        </p:spPr>
      </p:pic>
    </p:spTree>
    <p:extLst>
      <p:ext uri="{BB962C8B-B14F-4D97-AF65-F5344CB8AC3E}">
        <p14:creationId xmlns:p14="http://schemas.microsoft.com/office/powerpoint/2010/main" val="375763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3127748" y="384552"/>
            <a:ext cx="5936504" cy="602827"/>
          </a:xfrm>
        </p:spPr>
        <p:txBody>
          <a:bodyPr/>
          <a:lstStyle/>
          <a:p>
            <a:r>
              <a:rPr lang="en-US" sz="3600" dirty="0">
                <a:solidFill>
                  <a:srgbClr val="00AED8"/>
                </a:solidFill>
                <a:cs typeface="Arial" pitchFamily="34" charset="0"/>
              </a:rPr>
              <a:t>Section 4: Target Population</a:t>
            </a:r>
            <a:endParaRPr lang="en-US" sz="3600"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512966" y="1617784"/>
            <a:ext cx="11166068" cy="4100232"/>
          </a:xfrm>
        </p:spPr>
        <p:txBody>
          <a:bodyPr>
            <a:normAutofit/>
          </a:bodyPr>
          <a:lstStyle/>
          <a:p>
            <a:pPr marL="0" indent="0">
              <a:lnSpc>
                <a:spcPct val="150000"/>
              </a:lnSpc>
              <a:buNone/>
            </a:pPr>
            <a:r>
              <a:rPr lang="en-US" sz="2000" dirty="0"/>
              <a:t>Projects can indicate a ‘Target Population’ if they meet the following two criteria: </a:t>
            </a:r>
          </a:p>
          <a:p>
            <a:pPr marL="514350" indent="-514350">
              <a:lnSpc>
                <a:spcPct val="150000"/>
              </a:lnSpc>
              <a:buAutoNum type="arabicParenR"/>
            </a:pPr>
            <a:r>
              <a:rPr lang="en-US" sz="2000" dirty="0"/>
              <a:t>The project intends to serve that specific population</a:t>
            </a:r>
          </a:p>
          <a:p>
            <a:pPr marL="514350" indent="-514350">
              <a:lnSpc>
                <a:spcPct val="150000"/>
              </a:lnSpc>
              <a:buAutoNum type="arabicParenR"/>
            </a:pPr>
            <a:r>
              <a:rPr lang="en-US" sz="2000" dirty="0"/>
              <a:t>At least 75% of the clients served by the project fit the target group descriptor</a:t>
            </a:r>
          </a:p>
          <a:p>
            <a:pPr marL="514350" indent="-514350">
              <a:buAutoNum type="arabicParenR"/>
            </a:pPr>
            <a:endParaRPr lang="en-US" sz="2000" dirty="0"/>
          </a:p>
          <a:p>
            <a:pPr marL="514350" indent="-514350">
              <a:buAutoNum type="arabicParenR"/>
            </a:pPr>
            <a:endParaRPr lang="en-US" sz="2000" dirty="0"/>
          </a:p>
          <a:p>
            <a:pPr marL="0" indent="0">
              <a:buNone/>
            </a:pPr>
            <a:r>
              <a:rPr lang="en-US" sz="2000" dirty="0"/>
              <a:t>Only one Target Population may be selected per project. If the project doesn’t serve a Target Population, indicate N/A. </a:t>
            </a:r>
          </a:p>
        </p:txBody>
      </p:sp>
    </p:spTree>
    <p:extLst>
      <p:ext uri="{BB962C8B-B14F-4D97-AF65-F5344CB8AC3E}">
        <p14:creationId xmlns:p14="http://schemas.microsoft.com/office/powerpoint/2010/main" val="399524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9E970-BA74-47F1-8813-36C4C7EA1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18" y="2071364"/>
            <a:ext cx="260363" cy="215911"/>
          </a:xfrm>
          <a:prstGeom prst="rect">
            <a:avLst/>
          </a:prstGeom>
        </p:spPr>
      </p:pic>
      <p:pic>
        <p:nvPicPr>
          <p:cNvPr id="6" name="Picture 5">
            <a:extLst>
              <a:ext uri="{FF2B5EF4-FFF2-40B4-BE49-F238E27FC236}">
                <a16:creationId xmlns:a16="http://schemas.microsoft.com/office/drawing/2014/main" id="{F23F8D37-B3D3-4BE7-A9FA-E1AAF1B6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20" y="4108827"/>
            <a:ext cx="260363" cy="215911"/>
          </a:xfrm>
          <a:prstGeom prst="rect">
            <a:avLst/>
          </a:prstGeom>
        </p:spPr>
      </p:pic>
      <p:pic>
        <p:nvPicPr>
          <p:cNvPr id="5" name="Picture 4">
            <a:extLst>
              <a:ext uri="{FF2B5EF4-FFF2-40B4-BE49-F238E27FC236}">
                <a16:creationId xmlns:a16="http://schemas.microsoft.com/office/drawing/2014/main" id="{BC0557B7-E35C-E32B-273E-BAC07BBA981D}"/>
              </a:ext>
            </a:extLst>
          </p:cNvPr>
          <p:cNvPicPr>
            <a:picLocks noChangeAspect="1"/>
          </p:cNvPicPr>
          <p:nvPr/>
        </p:nvPicPr>
        <p:blipFill>
          <a:blip r:embed="rId4"/>
          <a:stretch>
            <a:fillRect/>
          </a:stretch>
        </p:blipFill>
        <p:spPr>
          <a:xfrm>
            <a:off x="838200" y="1571193"/>
            <a:ext cx="7035281" cy="4211346"/>
          </a:xfrm>
          <a:prstGeom prst="rect">
            <a:avLst/>
          </a:prstGeom>
        </p:spPr>
      </p:pic>
      <p:sp>
        <p:nvSpPr>
          <p:cNvPr id="10" name="TextBox 9">
            <a:extLst>
              <a:ext uri="{FF2B5EF4-FFF2-40B4-BE49-F238E27FC236}">
                <a16:creationId xmlns:a16="http://schemas.microsoft.com/office/drawing/2014/main" id="{12C88734-405A-82C7-6B6C-C445CE954B33}"/>
              </a:ext>
            </a:extLst>
          </p:cNvPr>
          <p:cNvSpPr txBox="1"/>
          <p:nvPr/>
        </p:nvSpPr>
        <p:spPr>
          <a:xfrm>
            <a:off x="8120501" y="2287275"/>
            <a:ext cx="3481753" cy="2308324"/>
          </a:xfrm>
          <a:prstGeom prst="rect">
            <a:avLst/>
          </a:prstGeom>
          <a:noFill/>
        </p:spPr>
        <p:txBody>
          <a:bodyPr wrap="square" rtlCol="0">
            <a:spAutoFit/>
          </a:bodyPr>
          <a:lstStyle/>
          <a:p>
            <a:r>
              <a:rPr lang="en-US" dirty="0">
                <a:solidFill>
                  <a:srgbClr val="63666A"/>
                </a:solidFill>
                <a:latin typeface="Verdana" panose="020B0604030504040204" pitchFamily="34" charset="0"/>
                <a:ea typeface="Verdana" panose="020B0604030504040204" pitchFamily="34" charset="0"/>
              </a:rPr>
              <a:t>DV providers will be required to select if you use </a:t>
            </a:r>
            <a:r>
              <a:rPr lang="en-US" dirty="0" err="1">
                <a:solidFill>
                  <a:srgbClr val="63666A"/>
                </a:solidFill>
                <a:latin typeface="Verdana" panose="020B0604030504040204" pitchFamily="34" charset="0"/>
                <a:ea typeface="Verdana" panose="020B0604030504040204" pitchFamily="34" charset="0"/>
              </a:rPr>
              <a:t>InfoNet</a:t>
            </a:r>
            <a:r>
              <a:rPr lang="en-US" dirty="0">
                <a:solidFill>
                  <a:srgbClr val="63666A"/>
                </a:solidFill>
                <a:latin typeface="Verdana" panose="020B0604030504040204" pitchFamily="34" charset="0"/>
                <a:ea typeface="Verdana" panose="020B0604030504040204" pitchFamily="34" charset="0"/>
              </a:rPr>
              <a:t>, or report on an alternate comparable database at your agency. </a:t>
            </a:r>
          </a:p>
          <a:p>
            <a:r>
              <a:rPr lang="en-US" dirty="0">
                <a:solidFill>
                  <a:srgbClr val="63666A"/>
                </a:solidFill>
                <a:latin typeface="Verdana" panose="020B0604030504040204" pitchFamily="34" charset="0"/>
                <a:ea typeface="Verdana" panose="020B0604030504040204" pitchFamily="34" charset="0"/>
              </a:rPr>
              <a:t>HUD is requiring that we report this information via the HIC.</a:t>
            </a:r>
          </a:p>
        </p:txBody>
      </p:sp>
      <p:sp>
        <p:nvSpPr>
          <p:cNvPr id="9" name="Title 1">
            <a:extLst>
              <a:ext uri="{FF2B5EF4-FFF2-40B4-BE49-F238E27FC236}">
                <a16:creationId xmlns:a16="http://schemas.microsoft.com/office/drawing/2014/main" id="{129A545A-5D09-AE1E-08F6-96BBEB569214}"/>
              </a:ext>
            </a:extLst>
          </p:cNvPr>
          <p:cNvSpPr>
            <a:spLocks noGrp="1"/>
          </p:cNvSpPr>
          <p:nvPr>
            <p:ph type="title"/>
          </p:nvPr>
        </p:nvSpPr>
        <p:spPr>
          <a:xfrm>
            <a:off x="3127748" y="384552"/>
            <a:ext cx="5936504" cy="602827"/>
          </a:xfrm>
        </p:spPr>
        <p:txBody>
          <a:bodyPr/>
          <a:lstStyle/>
          <a:p>
            <a:r>
              <a:rPr lang="en-US" sz="3600" dirty="0">
                <a:solidFill>
                  <a:srgbClr val="00AED8"/>
                </a:solidFill>
                <a:cs typeface="Arial" pitchFamily="34" charset="0"/>
              </a:rPr>
              <a:t>Section 4: Target Population</a:t>
            </a:r>
            <a:endParaRPr lang="en-US" sz="3600" dirty="0"/>
          </a:p>
        </p:txBody>
      </p:sp>
    </p:spTree>
    <p:extLst>
      <p:ext uri="{BB962C8B-B14F-4D97-AF65-F5344CB8AC3E}">
        <p14:creationId xmlns:p14="http://schemas.microsoft.com/office/powerpoint/2010/main" val="32599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p:txBody>
          <a:bodyPr/>
          <a:lstStyle/>
          <a:p>
            <a:r>
              <a:rPr lang="en-US" dirty="0">
                <a:solidFill>
                  <a:srgbClr val="00AED8"/>
                </a:solidFill>
                <a:cs typeface="Arial" pitchFamily="34" charset="0"/>
              </a:rPr>
              <a:t>Section 5: Units</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6682154" y="2101362"/>
            <a:ext cx="4996880" cy="3537524"/>
          </a:xfrm>
        </p:spPr>
        <p:txBody>
          <a:bodyPr>
            <a:normAutofit/>
          </a:bodyPr>
          <a:lstStyle/>
          <a:p>
            <a:pPr marL="0" indent="0">
              <a:buNone/>
            </a:pPr>
            <a:r>
              <a:rPr lang="en-US" sz="2000" dirty="0">
                <a:effectLst/>
              </a:rPr>
              <a:t>Unit: </a:t>
            </a:r>
          </a:p>
          <a:p>
            <a:pPr marL="0" indent="0">
              <a:buNone/>
            </a:pPr>
            <a:r>
              <a:rPr lang="en-US" sz="2000" dirty="0">
                <a:effectLst/>
              </a:rPr>
              <a:t>Units should be viewed as the count of households that can be served. If the project is serving </a:t>
            </a:r>
            <a:r>
              <a:rPr lang="en-US" sz="2000" b="1" dirty="0">
                <a:effectLst/>
              </a:rPr>
              <a:t>Single</a:t>
            </a:r>
            <a:r>
              <a:rPr lang="en-US" sz="2000" dirty="0">
                <a:effectLst/>
              </a:rPr>
              <a:t> clients, then the Unit and Bed inventory</a:t>
            </a:r>
          </a:p>
          <a:p>
            <a:pPr marL="0" indent="0">
              <a:buNone/>
            </a:pPr>
            <a:r>
              <a:rPr lang="en-US" sz="2000" u="sng" dirty="0">
                <a:effectLst/>
              </a:rPr>
              <a:t>Must</a:t>
            </a:r>
            <a:r>
              <a:rPr lang="en-US" sz="2000" dirty="0">
                <a:effectLst/>
              </a:rPr>
              <a:t> be 1:1</a:t>
            </a:r>
          </a:p>
          <a:p>
            <a:pPr marL="0" indent="0">
              <a:buNone/>
            </a:pPr>
            <a:endParaRPr lang="en-US" sz="2000" dirty="0"/>
          </a:p>
          <a:p>
            <a:pPr marL="0" indent="0">
              <a:buNone/>
            </a:pPr>
            <a:r>
              <a:rPr lang="en-US" sz="2000" dirty="0"/>
              <a:t>If Units are unavailable for a particular household type </a:t>
            </a:r>
            <a:r>
              <a:rPr lang="en-US" sz="2000" b="1" dirty="0"/>
              <a:t>0</a:t>
            </a:r>
            <a:r>
              <a:rPr lang="en-US" sz="2000" dirty="0"/>
              <a:t> should be added to the text field</a:t>
            </a:r>
            <a:endParaRPr lang="en-US" sz="3200" dirty="0"/>
          </a:p>
        </p:txBody>
      </p:sp>
      <p:pic>
        <p:nvPicPr>
          <p:cNvPr id="5" name="Picture 4">
            <a:extLst>
              <a:ext uri="{FF2B5EF4-FFF2-40B4-BE49-F238E27FC236}">
                <a16:creationId xmlns:a16="http://schemas.microsoft.com/office/drawing/2014/main" id="{C6E736B8-8FC1-7A4B-13BB-2D2EA1431E29}"/>
              </a:ext>
            </a:extLst>
          </p:cNvPr>
          <p:cNvPicPr>
            <a:picLocks noChangeAspect="1"/>
          </p:cNvPicPr>
          <p:nvPr/>
        </p:nvPicPr>
        <p:blipFill>
          <a:blip r:embed="rId3"/>
          <a:stretch>
            <a:fillRect/>
          </a:stretch>
        </p:blipFill>
        <p:spPr>
          <a:xfrm>
            <a:off x="512966" y="1115229"/>
            <a:ext cx="5852703" cy="5220441"/>
          </a:xfrm>
          <a:prstGeom prst="rect">
            <a:avLst/>
          </a:prstGeom>
        </p:spPr>
      </p:pic>
    </p:spTree>
    <p:extLst>
      <p:ext uri="{BB962C8B-B14F-4D97-AF65-F5344CB8AC3E}">
        <p14:creationId xmlns:p14="http://schemas.microsoft.com/office/powerpoint/2010/main" val="387605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p:txBody>
          <a:bodyPr/>
          <a:lstStyle/>
          <a:p>
            <a:r>
              <a:rPr lang="en-US" dirty="0">
                <a:solidFill>
                  <a:srgbClr val="00AED8"/>
                </a:solidFill>
                <a:cs typeface="Arial" pitchFamily="34" charset="0"/>
              </a:rPr>
              <a:t>Section 6: Beds</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6866792" y="2118946"/>
            <a:ext cx="4958862" cy="3519940"/>
          </a:xfrm>
        </p:spPr>
        <p:txBody>
          <a:bodyPr>
            <a:normAutofit/>
          </a:bodyPr>
          <a:lstStyle/>
          <a:p>
            <a:pPr marL="0" indent="0">
              <a:buNone/>
            </a:pPr>
            <a:r>
              <a:rPr lang="en-US" sz="2000" dirty="0">
                <a:solidFill>
                  <a:srgbClr val="63666A"/>
                </a:solidFill>
                <a:effectLst/>
              </a:rPr>
              <a:t>Beds:</a:t>
            </a:r>
          </a:p>
          <a:p>
            <a:pPr marL="0" indent="0">
              <a:buNone/>
            </a:pPr>
            <a:r>
              <a:rPr lang="en-US" sz="2000" dirty="0">
                <a:solidFill>
                  <a:srgbClr val="63666A"/>
                </a:solidFill>
                <a:effectLst/>
              </a:rPr>
              <a:t>Beds should be viewed as the count of individual clients that can be served. If the project is serving</a:t>
            </a:r>
          </a:p>
          <a:p>
            <a:pPr marL="0" indent="0">
              <a:buNone/>
            </a:pPr>
            <a:r>
              <a:rPr lang="en-US" sz="2000" b="1" dirty="0">
                <a:solidFill>
                  <a:srgbClr val="63666A"/>
                </a:solidFill>
                <a:effectLst/>
              </a:rPr>
              <a:t>Families</a:t>
            </a:r>
            <a:r>
              <a:rPr lang="en-US" sz="2000" dirty="0">
                <a:solidFill>
                  <a:srgbClr val="63666A"/>
                </a:solidFill>
                <a:effectLst/>
              </a:rPr>
              <a:t> then the Unit and Bed inventory </a:t>
            </a:r>
            <a:r>
              <a:rPr lang="en-US" sz="2000" u="sng" dirty="0">
                <a:solidFill>
                  <a:srgbClr val="63666A"/>
                </a:solidFill>
                <a:effectLst/>
              </a:rPr>
              <a:t>Can Not</a:t>
            </a:r>
            <a:r>
              <a:rPr lang="en-US" sz="2000" dirty="0">
                <a:solidFill>
                  <a:srgbClr val="63666A"/>
                </a:solidFill>
                <a:effectLst/>
              </a:rPr>
              <a:t> be 1:1</a:t>
            </a:r>
          </a:p>
          <a:p>
            <a:pPr marL="0" indent="0">
              <a:buNone/>
            </a:pPr>
            <a:endParaRPr lang="en-US" sz="2000" dirty="0">
              <a:solidFill>
                <a:srgbClr val="63666A"/>
              </a:solidFill>
            </a:endParaRPr>
          </a:p>
          <a:p>
            <a:pPr marL="0" indent="0">
              <a:buNone/>
            </a:pPr>
            <a:endParaRPr lang="en-US" sz="2000" dirty="0">
              <a:solidFill>
                <a:srgbClr val="63666A"/>
              </a:solidFill>
              <a:effectLst/>
            </a:endParaRPr>
          </a:p>
          <a:p>
            <a:pPr marL="0" indent="0"/>
            <a:r>
              <a:rPr lang="en-US" sz="2000" dirty="0"/>
              <a:t>If Beds are unavailable for a particular household type </a:t>
            </a:r>
            <a:r>
              <a:rPr lang="en-US" sz="2000" b="1" dirty="0"/>
              <a:t>0</a:t>
            </a:r>
            <a:r>
              <a:rPr lang="en-US" sz="2000" dirty="0"/>
              <a:t> should be added to the text field</a:t>
            </a:r>
            <a:endParaRPr lang="en-US" sz="3200" dirty="0"/>
          </a:p>
          <a:p>
            <a:pPr marL="0" indent="0">
              <a:buNone/>
            </a:pPr>
            <a:endParaRPr lang="en-US" sz="2000" dirty="0">
              <a:solidFill>
                <a:srgbClr val="63666A"/>
              </a:solidFill>
              <a:effectLst/>
            </a:endParaRPr>
          </a:p>
        </p:txBody>
      </p:sp>
      <p:pic>
        <p:nvPicPr>
          <p:cNvPr id="5" name="Picture 4">
            <a:extLst>
              <a:ext uri="{FF2B5EF4-FFF2-40B4-BE49-F238E27FC236}">
                <a16:creationId xmlns:a16="http://schemas.microsoft.com/office/drawing/2014/main" id="{51E83B06-3B2F-312B-2293-A9F3A05527D2}"/>
              </a:ext>
            </a:extLst>
          </p:cNvPr>
          <p:cNvPicPr>
            <a:picLocks noChangeAspect="1"/>
          </p:cNvPicPr>
          <p:nvPr/>
        </p:nvPicPr>
        <p:blipFill>
          <a:blip r:embed="rId3"/>
          <a:stretch>
            <a:fillRect/>
          </a:stretch>
        </p:blipFill>
        <p:spPr>
          <a:xfrm>
            <a:off x="633065" y="1115667"/>
            <a:ext cx="5797844" cy="5375366"/>
          </a:xfrm>
          <a:prstGeom prst="rect">
            <a:avLst/>
          </a:prstGeom>
        </p:spPr>
      </p:pic>
    </p:spTree>
    <p:extLst>
      <p:ext uri="{BB962C8B-B14F-4D97-AF65-F5344CB8AC3E}">
        <p14:creationId xmlns:p14="http://schemas.microsoft.com/office/powerpoint/2010/main" val="246577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2243666" y="314213"/>
            <a:ext cx="7704667" cy="602827"/>
          </a:xfrm>
        </p:spPr>
        <p:txBody>
          <a:bodyPr>
            <a:normAutofit fontScale="90000"/>
          </a:bodyPr>
          <a:lstStyle/>
          <a:p>
            <a:pPr algn="ctr"/>
            <a:r>
              <a:rPr lang="en-US" sz="4000" dirty="0">
                <a:solidFill>
                  <a:srgbClr val="00AED8"/>
                </a:solidFill>
                <a:cs typeface="Arial" pitchFamily="34" charset="0"/>
              </a:rPr>
              <a:t>Section 6: Beds </a:t>
            </a:r>
            <a:r>
              <a:rPr lang="en-US" dirty="0">
                <a:solidFill>
                  <a:srgbClr val="00AED8"/>
                </a:solidFill>
                <a:cs typeface="Arial" pitchFamily="34" charset="0"/>
              </a:rPr>
              <a:t>Dedicated Beds</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512967" y="1690020"/>
            <a:ext cx="11166068" cy="1608992"/>
          </a:xfrm>
        </p:spPr>
        <p:txBody>
          <a:bodyPr>
            <a:noAutofit/>
          </a:bodyPr>
          <a:lstStyle/>
          <a:p>
            <a:pPr marL="0" indent="0">
              <a:buNone/>
            </a:pPr>
            <a:r>
              <a:rPr lang="en-US" sz="2000" dirty="0">
                <a:effectLst/>
              </a:rPr>
              <a:t>As of October 2019, HUD updated national HMIS data standards and altered the definition of Dedicated Beds and how they are reported.</a:t>
            </a:r>
            <a:br>
              <a:rPr lang="en-US" sz="2000" dirty="0"/>
            </a:br>
            <a:br>
              <a:rPr lang="en-US" sz="2000" dirty="0"/>
            </a:br>
            <a:r>
              <a:rPr lang="en-US" sz="2000" dirty="0"/>
              <a:t>Now, all beds funded by HUD or another Federal Partner dedicated to the listed populations below must be reported as Dedicated Beds. These categories are now: </a:t>
            </a:r>
          </a:p>
        </p:txBody>
      </p:sp>
      <p:sp>
        <p:nvSpPr>
          <p:cNvPr id="4" name="TextBox 3">
            <a:extLst>
              <a:ext uri="{FF2B5EF4-FFF2-40B4-BE49-F238E27FC236}">
                <a16:creationId xmlns:a16="http://schemas.microsoft.com/office/drawing/2014/main" id="{4284355C-7A45-40D9-860F-01EF640757D8}"/>
              </a:ext>
            </a:extLst>
          </p:cNvPr>
          <p:cNvSpPr txBox="1"/>
          <p:nvPr/>
        </p:nvSpPr>
        <p:spPr>
          <a:xfrm>
            <a:off x="512967" y="3558988"/>
            <a:ext cx="11006680" cy="2940929"/>
          </a:xfrm>
          <a:prstGeom prst="rect">
            <a:avLst/>
          </a:prstGeom>
          <a:noFill/>
        </p:spPr>
        <p:txBody>
          <a:bodyPr wrap="square" numCol="2" rtlCol="0">
            <a:spAutoFit/>
          </a:bodyPr>
          <a:lstStyle/>
          <a:p>
            <a:pPr marL="285750" indent="-285750">
              <a:buFont typeface="Arial" panose="020B0604020202020204" pitchFamily="34" charset="0"/>
              <a:buChar char="•"/>
            </a:pPr>
            <a:r>
              <a:rPr lang="en-US" sz="2000" dirty="0">
                <a:solidFill>
                  <a:srgbClr val="FF0000"/>
                </a:solidFill>
                <a:latin typeface="Verdana" panose="020B0604030504040204" pitchFamily="34" charset="0"/>
                <a:ea typeface="Verdana" panose="020B0604030504040204" pitchFamily="34" charset="0"/>
              </a:rPr>
              <a:t>Chronic Homeless (PSH Only) </a:t>
            </a:r>
            <a:r>
              <a:rPr lang="en-US" sz="2000" dirty="0">
                <a:solidFill>
                  <a:srgbClr val="63666A"/>
                </a:solidFill>
                <a:latin typeface="Verdana" panose="020B0604030504040204" pitchFamily="34" charset="0"/>
                <a:ea typeface="Verdana" panose="020B0604030504040204" pitchFamily="34" charset="0"/>
              </a:rPr>
              <a:t>– </a:t>
            </a:r>
            <a:r>
              <a:rPr lang="en-US" sz="2000" dirty="0"/>
              <a:t>The number of beds that are dedicated to housing persons experiencing chronic homelessness and their household members.</a:t>
            </a:r>
            <a:r>
              <a:rPr lang="en-US" sz="2000" dirty="0">
                <a:solidFill>
                  <a:srgbClr val="63666A"/>
                </a:solidFill>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endParaRPr lang="en-US" sz="2000" dirty="0">
              <a:solidFill>
                <a:srgbClr val="63666A"/>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dirty="0">
                <a:solidFill>
                  <a:srgbClr val="FF0000"/>
                </a:solidFill>
                <a:latin typeface="Verdana" panose="020B0604030504040204" pitchFamily="34" charset="0"/>
                <a:ea typeface="Verdana" panose="020B0604030504040204" pitchFamily="34" charset="0"/>
              </a:rPr>
              <a:t>Veterans </a:t>
            </a:r>
            <a:r>
              <a:rPr lang="en-US" sz="2000" dirty="0">
                <a:solidFill>
                  <a:srgbClr val="63666A"/>
                </a:solidFill>
                <a:latin typeface="Verdana" panose="020B0604030504040204" pitchFamily="34" charset="0"/>
                <a:ea typeface="Verdana" panose="020B0604030504040204" pitchFamily="34" charset="0"/>
              </a:rPr>
              <a:t>- </a:t>
            </a:r>
            <a:r>
              <a:rPr lang="en-US" sz="2000" dirty="0"/>
              <a:t>The number of beds dedicated to housing Veterans experiencing homelessness and their household members.</a:t>
            </a:r>
          </a:p>
          <a:p>
            <a:pPr marL="285750" indent="-285750">
              <a:buFont typeface="Arial" panose="020B0604020202020204" pitchFamily="34" charset="0"/>
              <a:buChar char="•"/>
            </a:pPr>
            <a:endParaRPr lang="en-US" sz="2000" dirty="0">
              <a:solidFill>
                <a:srgbClr val="63666A"/>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000" dirty="0">
                <a:solidFill>
                  <a:srgbClr val="FF0000"/>
                </a:solidFill>
                <a:latin typeface="Verdana" panose="020B0604030504040204" pitchFamily="34" charset="0"/>
                <a:ea typeface="Verdana" panose="020B0604030504040204" pitchFamily="34" charset="0"/>
              </a:rPr>
              <a:t>Youth </a:t>
            </a:r>
            <a:r>
              <a:rPr lang="en-US" sz="2000" dirty="0">
                <a:solidFill>
                  <a:srgbClr val="63666A"/>
                </a:solidFill>
                <a:latin typeface="Verdana" panose="020B0604030504040204" pitchFamily="34" charset="0"/>
                <a:ea typeface="Verdana" panose="020B0604030504040204" pitchFamily="34" charset="0"/>
              </a:rPr>
              <a:t>- </a:t>
            </a:r>
            <a:r>
              <a:rPr lang="en-US" sz="2000" dirty="0"/>
              <a:t>The number of beds that are dedicated to youth-led households (persons up to age 24) experiencing homelessness and their household members.</a:t>
            </a:r>
            <a:endParaRPr lang="en-US" sz="2000" dirty="0">
              <a:solidFill>
                <a:srgbClr val="63666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663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20"/>
          <p:cNvGrpSpPr/>
          <p:nvPr/>
        </p:nvGrpSpPr>
        <p:grpSpPr>
          <a:xfrm>
            <a:off x="6095987" y="0"/>
            <a:ext cx="6096000" cy="6858000"/>
            <a:chOff x="4571990" y="0"/>
            <a:chExt cx="4572000" cy="5143500"/>
          </a:xfrm>
        </p:grpSpPr>
        <p:sp>
          <p:nvSpPr>
            <p:cNvPr id="96" name="Google Shape;96;p20"/>
            <p:cNvSpPr/>
            <p:nvPr/>
          </p:nvSpPr>
          <p:spPr>
            <a:xfrm>
              <a:off x="4571990" y="0"/>
              <a:ext cx="4572000" cy="5143500"/>
            </a:xfrm>
            <a:custGeom>
              <a:avLst/>
              <a:gdLst/>
              <a:ahLst/>
              <a:cxnLst/>
              <a:rect l="l" t="t" r="r" b="b"/>
              <a:pathLst>
                <a:path w="4572000" h="5143500" extrusionOk="0">
                  <a:moveTo>
                    <a:pt x="4571990" y="5143489"/>
                  </a:moveTo>
                  <a:lnTo>
                    <a:pt x="0" y="5143489"/>
                  </a:lnTo>
                  <a:lnTo>
                    <a:pt x="0" y="0"/>
                  </a:lnTo>
                  <a:lnTo>
                    <a:pt x="4571990" y="0"/>
                  </a:lnTo>
                  <a:lnTo>
                    <a:pt x="4571990" y="5143489"/>
                  </a:lnTo>
                  <a:close/>
                </a:path>
              </a:pathLst>
            </a:custGeom>
            <a:solidFill>
              <a:srgbClr val="EDEDED"/>
            </a:solidFill>
            <a:ln>
              <a:noFill/>
            </a:ln>
          </p:spPr>
          <p:txBody>
            <a:bodyPr spcFirstLastPara="1" wrap="square" lIns="0" tIns="0" rIns="0" bIns="0" anchor="t" anchorCtr="0">
              <a:noAutofit/>
            </a:bodyPr>
            <a:lstStyle/>
            <a:p>
              <a:endParaRPr sz="2400" dirty="0"/>
            </a:p>
          </p:txBody>
        </p:sp>
        <p:sp>
          <p:nvSpPr>
            <p:cNvPr id="97" name="Google Shape;97;p20"/>
            <p:cNvSpPr/>
            <p:nvPr/>
          </p:nvSpPr>
          <p:spPr>
            <a:xfrm>
              <a:off x="6797086" y="4496790"/>
              <a:ext cx="1979388" cy="5473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a:p>
          </p:txBody>
        </p:sp>
      </p:grpSp>
      <p:sp>
        <p:nvSpPr>
          <p:cNvPr id="2" name="TextBox 1">
            <a:extLst>
              <a:ext uri="{FF2B5EF4-FFF2-40B4-BE49-F238E27FC236}">
                <a16:creationId xmlns:a16="http://schemas.microsoft.com/office/drawing/2014/main" id="{647D6BA0-0F27-61A4-B95C-5F5ACE26C4C5}"/>
              </a:ext>
            </a:extLst>
          </p:cNvPr>
          <p:cNvSpPr txBox="1"/>
          <p:nvPr/>
        </p:nvSpPr>
        <p:spPr>
          <a:xfrm>
            <a:off x="311414" y="2813471"/>
            <a:ext cx="5665304" cy="1477328"/>
          </a:xfrm>
          <a:prstGeom prst="rect">
            <a:avLst/>
          </a:prstGeom>
          <a:noFill/>
        </p:spPr>
        <p:txBody>
          <a:bodyPr wrap="square" rtlCol="0">
            <a:spAutoFit/>
          </a:bodyPr>
          <a:lstStyle/>
          <a:p>
            <a:pPr algn="ctr"/>
            <a:r>
              <a:rPr lang="en-US" sz="3600" b="1" dirty="0">
                <a:solidFill>
                  <a:srgbClr val="52ACCA"/>
                </a:solidFill>
                <a:latin typeface="Trebuchet MS"/>
                <a:ea typeface="Trebuchet MS"/>
                <a:cs typeface="Trebuchet MS"/>
                <a:sym typeface="Trebuchet MS"/>
              </a:rPr>
              <a:t>Housing Inventory Count</a:t>
            </a:r>
            <a:br>
              <a:rPr lang="en-US" sz="3600" b="1" dirty="0">
                <a:solidFill>
                  <a:srgbClr val="52ACCA"/>
                </a:solidFill>
                <a:latin typeface="Trebuchet MS"/>
                <a:ea typeface="Trebuchet MS"/>
                <a:cs typeface="Trebuchet MS"/>
                <a:sym typeface="Trebuchet MS"/>
              </a:rPr>
            </a:br>
            <a:r>
              <a:rPr lang="en-US" sz="3600" b="1" dirty="0">
                <a:solidFill>
                  <a:srgbClr val="52ACCA"/>
                </a:solidFill>
                <a:latin typeface="Trebuchet MS"/>
                <a:ea typeface="Trebuchet MS"/>
                <a:cs typeface="Trebuchet MS"/>
                <a:sym typeface="Trebuchet MS"/>
              </a:rPr>
              <a:t>Survey Training</a:t>
            </a:r>
            <a:endParaRPr lang="en" sz="3600" b="1" dirty="0">
              <a:solidFill>
                <a:srgbClr val="52ACCA"/>
              </a:solidFill>
              <a:latin typeface="Trebuchet MS"/>
              <a:ea typeface="Trebuchet MS"/>
              <a:cs typeface="Trebuchet MS"/>
              <a:sym typeface="Trebuchet MS"/>
            </a:endParaRPr>
          </a:p>
          <a:p>
            <a:endParaRPr lang="en-US" dirty="0"/>
          </a:p>
        </p:txBody>
      </p:sp>
      <p:sp>
        <p:nvSpPr>
          <p:cNvPr id="4" name="TextBox 3">
            <a:extLst>
              <a:ext uri="{FF2B5EF4-FFF2-40B4-BE49-F238E27FC236}">
                <a16:creationId xmlns:a16="http://schemas.microsoft.com/office/drawing/2014/main" id="{4BB27569-84E9-7271-2BDF-5F99FA7ACDD2}"/>
              </a:ext>
            </a:extLst>
          </p:cNvPr>
          <p:cNvSpPr txBox="1"/>
          <p:nvPr/>
        </p:nvSpPr>
        <p:spPr>
          <a:xfrm>
            <a:off x="6349429" y="686582"/>
            <a:ext cx="5589116" cy="548483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Summary &amp; Purpose</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Projects Included</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Timeline &amp; Submission</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Helpful Tips</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Survey Section Overview</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Section 1 – Section 9 </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Resources </a:t>
            </a:r>
          </a:p>
          <a:p>
            <a:pPr marL="285750" indent="-285750">
              <a:lnSpc>
                <a:spcPct val="200000"/>
              </a:lnSpc>
              <a:buFont typeface="Arial" panose="020B0604020202020204" pitchFamily="34" charset="0"/>
              <a:buChar char="•"/>
            </a:pPr>
            <a:r>
              <a:rPr lang="en-US" sz="20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Questions</a:t>
            </a:r>
          </a:p>
          <a:p>
            <a:pPr>
              <a:lnSpc>
                <a:spcPct val="200000"/>
              </a:lnSpc>
            </a:pPr>
            <a:endParaRPr lang="en-US" dirty="0"/>
          </a:p>
        </p:txBody>
      </p:sp>
    </p:spTree>
    <p:extLst>
      <p:ext uri="{BB962C8B-B14F-4D97-AF65-F5344CB8AC3E}">
        <p14:creationId xmlns:p14="http://schemas.microsoft.com/office/powerpoint/2010/main" val="344934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DB8689D-9CC1-928A-4B80-D23627034ABF}"/>
              </a:ext>
            </a:extLst>
          </p:cNvPr>
          <p:cNvSpPr txBox="1"/>
          <p:nvPr/>
        </p:nvSpPr>
        <p:spPr>
          <a:xfrm>
            <a:off x="5816504" y="4298799"/>
            <a:ext cx="5358178" cy="1200329"/>
          </a:xfrm>
          <a:prstGeom prst="rect">
            <a:avLst/>
          </a:prstGeom>
          <a:noFill/>
        </p:spPr>
        <p:txBody>
          <a:bodyPr wrap="square">
            <a:spAutoFit/>
          </a:bodyPr>
          <a:lstStyle/>
          <a:p>
            <a:r>
              <a:rPr lang="en-US" dirty="0">
                <a:solidFill>
                  <a:srgbClr val="FF0000"/>
                </a:solidFill>
                <a:latin typeface="Verdana" panose="020B0604030504040204" pitchFamily="34" charset="0"/>
                <a:ea typeface="Verdana" panose="020B0604030504040204" pitchFamily="34" charset="0"/>
              </a:rPr>
              <a:t>The total dedicated bed count (cumulative total of questions 19 through 21) should not exceed the total bed count for question 15 on the survey. </a:t>
            </a:r>
          </a:p>
        </p:txBody>
      </p:sp>
      <p:sp>
        <p:nvSpPr>
          <p:cNvPr id="7" name="Title 1">
            <a:extLst>
              <a:ext uri="{FF2B5EF4-FFF2-40B4-BE49-F238E27FC236}">
                <a16:creationId xmlns:a16="http://schemas.microsoft.com/office/drawing/2014/main" id="{AB44C958-3A8B-17B6-EEF4-9DF1A1F4A52A}"/>
              </a:ext>
            </a:extLst>
          </p:cNvPr>
          <p:cNvSpPr>
            <a:spLocks noGrp="1"/>
          </p:cNvSpPr>
          <p:nvPr>
            <p:ph type="title"/>
          </p:nvPr>
        </p:nvSpPr>
        <p:spPr>
          <a:xfrm>
            <a:off x="2243666" y="319129"/>
            <a:ext cx="7704667" cy="602827"/>
          </a:xfrm>
        </p:spPr>
        <p:txBody>
          <a:bodyPr>
            <a:normAutofit/>
          </a:bodyPr>
          <a:lstStyle/>
          <a:p>
            <a:pPr algn="ctr"/>
            <a:r>
              <a:rPr lang="en-US" sz="3600" dirty="0">
                <a:solidFill>
                  <a:srgbClr val="00AED8"/>
                </a:solidFill>
                <a:cs typeface="Arial" pitchFamily="34" charset="0"/>
              </a:rPr>
              <a:t>Section 6: Beds Dedicated Beds</a:t>
            </a:r>
            <a:endParaRPr lang="en-US" dirty="0"/>
          </a:p>
        </p:txBody>
      </p:sp>
      <p:pic>
        <p:nvPicPr>
          <p:cNvPr id="3" name="Picture 2">
            <a:extLst>
              <a:ext uri="{FF2B5EF4-FFF2-40B4-BE49-F238E27FC236}">
                <a16:creationId xmlns:a16="http://schemas.microsoft.com/office/drawing/2014/main" id="{A8F49A5D-C5A5-E120-66E7-3930341AB961}"/>
              </a:ext>
            </a:extLst>
          </p:cNvPr>
          <p:cNvPicPr>
            <a:picLocks noChangeAspect="1"/>
          </p:cNvPicPr>
          <p:nvPr/>
        </p:nvPicPr>
        <p:blipFill>
          <a:blip r:embed="rId3"/>
          <a:stretch>
            <a:fillRect/>
          </a:stretch>
        </p:blipFill>
        <p:spPr>
          <a:xfrm>
            <a:off x="287679" y="1509724"/>
            <a:ext cx="5487929" cy="4612277"/>
          </a:xfrm>
          <a:prstGeom prst="rect">
            <a:avLst/>
          </a:prstGeom>
        </p:spPr>
      </p:pic>
      <p:pic>
        <p:nvPicPr>
          <p:cNvPr id="5" name="Picture 4">
            <a:extLst>
              <a:ext uri="{FF2B5EF4-FFF2-40B4-BE49-F238E27FC236}">
                <a16:creationId xmlns:a16="http://schemas.microsoft.com/office/drawing/2014/main" id="{4534B387-00A9-E324-44A9-B32938758C9E}"/>
              </a:ext>
            </a:extLst>
          </p:cNvPr>
          <p:cNvPicPr>
            <a:picLocks noChangeAspect="1"/>
          </p:cNvPicPr>
          <p:nvPr/>
        </p:nvPicPr>
        <p:blipFill>
          <a:blip r:embed="rId4"/>
          <a:stretch>
            <a:fillRect/>
          </a:stretch>
        </p:blipFill>
        <p:spPr>
          <a:xfrm>
            <a:off x="5816504" y="1549843"/>
            <a:ext cx="5663357" cy="2348787"/>
          </a:xfrm>
          <a:prstGeom prst="rect">
            <a:avLst/>
          </a:prstGeom>
        </p:spPr>
      </p:pic>
    </p:spTree>
    <p:extLst>
      <p:ext uri="{BB962C8B-B14F-4D97-AF65-F5344CB8AC3E}">
        <p14:creationId xmlns:p14="http://schemas.microsoft.com/office/powerpoint/2010/main" val="165942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9E34-B368-49D7-A9FB-AB0344A5053A}"/>
              </a:ext>
            </a:extLst>
          </p:cNvPr>
          <p:cNvSpPr>
            <a:spLocks noGrp="1"/>
          </p:cNvSpPr>
          <p:nvPr>
            <p:ph type="title"/>
          </p:nvPr>
        </p:nvSpPr>
        <p:spPr>
          <a:xfrm>
            <a:off x="1796770" y="310893"/>
            <a:ext cx="8437685" cy="602827"/>
          </a:xfrm>
        </p:spPr>
        <p:txBody>
          <a:bodyPr>
            <a:noAutofit/>
          </a:bodyPr>
          <a:lstStyle/>
          <a:p>
            <a:pPr algn="ctr"/>
            <a:r>
              <a:rPr lang="en-US" sz="3600" dirty="0">
                <a:solidFill>
                  <a:srgbClr val="00AED8"/>
                </a:solidFill>
                <a:cs typeface="Arial" pitchFamily="34" charset="0"/>
              </a:rPr>
              <a:t>Section 7: Emergency Shelter Beds </a:t>
            </a:r>
            <a:br>
              <a:rPr lang="en-US" sz="3600" dirty="0">
                <a:solidFill>
                  <a:srgbClr val="00AED8"/>
                </a:solidFill>
                <a:cs typeface="Arial" pitchFamily="34" charset="0"/>
              </a:rPr>
            </a:br>
            <a:r>
              <a:rPr lang="en-US" sz="3600" dirty="0">
                <a:solidFill>
                  <a:srgbClr val="00AED8"/>
                </a:solidFill>
                <a:cs typeface="Arial" pitchFamily="34" charset="0"/>
              </a:rPr>
              <a:t>(ES types only)</a:t>
            </a:r>
          </a:p>
        </p:txBody>
      </p:sp>
      <p:sp>
        <p:nvSpPr>
          <p:cNvPr id="5" name="Text Placeholder 4">
            <a:extLst>
              <a:ext uri="{FF2B5EF4-FFF2-40B4-BE49-F238E27FC236}">
                <a16:creationId xmlns:a16="http://schemas.microsoft.com/office/drawing/2014/main" id="{DA53FB33-43F4-3935-EA35-F7171DAFDA03}"/>
              </a:ext>
            </a:extLst>
          </p:cNvPr>
          <p:cNvSpPr>
            <a:spLocks noGrp="1"/>
          </p:cNvSpPr>
          <p:nvPr>
            <p:ph type="body" idx="1"/>
          </p:nvPr>
        </p:nvSpPr>
        <p:spPr>
          <a:xfrm>
            <a:off x="341434" y="1524908"/>
            <a:ext cx="11509131" cy="602827"/>
          </a:xfrm>
        </p:spPr>
        <p:txBody>
          <a:bodyPr/>
          <a:lstStyle/>
          <a:p>
            <a:pPr marL="0" indent="0">
              <a:buNone/>
            </a:pPr>
            <a:r>
              <a:rPr lang="en-US" sz="2000" dirty="0">
                <a:solidFill>
                  <a:srgbClr val="FF0000"/>
                </a:solidFill>
              </a:rPr>
              <a:t>This section applies to both Emergency Shelter Entry/Exit and Night-by-Night HUD Types. </a:t>
            </a:r>
          </a:p>
          <a:p>
            <a:pPr marL="0" indent="0">
              <a:buNone/>
            </a:pPr>
            <a:endParaRPr lang="en-US" dirty="0"/>
          </a:p>
        </p:txBody>
      </p:sp>
      <p:sp>
        <p:nvSpPr>
          <p:cNvPr id="6" name="TextBox 5">
            <a:extLst>
              <a:ext uri="{FF2B5EF4-FFF2-40B4-BE49-F238E27FC236}">
                <a16:creationId xmlns:a16="http://schemas.microsoft.com/office/drawing/2014/main" id="{D5DCD023-D22D-7BD7-B104-EBBE072B26E3}"/>
              </a:ext>
            </a:extLst>
          </p:cNvPr>
          <p:cNvSpPr txBox="1"/>
          <p:nvPr/>
        </p:nvSpPr>
        <p:spPr>
          <a:xfrm>
            <a:off x="6806811" y="2691123"/>
            <a:ext cx="4872223" cy="1938992"/>
          </a:xfrm>
          <a:prstGeom prst="rect">
            <a:avLst/>
          </a:prstGeom>
          <a:noFill/>
        </p:spPr>
        <p:txBody>
          <a:bodyPr wrap="square" rtlCol="0">
            <a:spAutoFit/>
          </a:bodyPr>
          <a:lstStyle/>
          <a:p>
            <a:r>
              <a:rPr lang="en-US" sz="2000" dirty="0">
                <a:solidFill>
                  <a:srgbClr val="63666A"/>
                </a:solidFill>
                <a:latin typeface="Verdana" panose="020B0604030504040204" pitchFamily="34" charset="0"/>
                <a:ea typeface="Verdana" panose="020B0604030504040204" pitchFamily="34" charset="0"/>
              </a:rPr>
              <a:t>Each ES project must indicate the Bed Type, Bed and Unit Availability as well as Overflow Beds. If Type or Availability has changed, you will be asked to provide the current information.</a:t>
            </a:r>
          </a:p>
        </p:txBody>
      </p:sp>
      <p:pic>
        <p:nvPicPr>
          <p:cNvPr id="4" name="Picture 3">
            <a:extLst>
              <a:ext uri="{FF2B5EF4-FFF2-40B4-BE49-F238E27FC236}">
                <a16:creationId xmlns:a16="http://schemas.microsoft.com/office/drawing/2014/main" id="{F2238E78-B3B2-649F-4603-44CDE4E809C1}"/>
              </a:ext>
            </a:extLst>
          </p:cNvPr>
          <p:cNvPicPr>
            <a:picLocks noChangeAspect="1"/>
          </p:cNvPicPr>
          <p:nvPr/>
        </p:nvPicPr>
        <p:blipFill>
          <a:blip r:embed="rId3"/>
          <a:stretch>
            <a:fillRect/>
          </a:stretch>
        </p:blipFill>
        <p:spPr>
          <a:xfrm>
            <a:off x="601904" y="1960167"/>
            <a:ext cx="5243084" cy="4701956"/>
          </a:xfrm>
          <a:prstGeom prst="rect">
            <a:avLst/>
          </a:prstGeom>
        </p:spPr>
      </p:pic>
    </p:spTree>
    <p:extLst>
      <p:ext uri="{BB962C8B-B14F-4D97-AF65-F5344CB8AC3E}">
        <p14:creationId xmlns:p14="http://schemas.microsoft.com/office/powerpoint/2010/main" val="213361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F0F743-F3F1-220D-C0E5-A2B577CAB471}"/>
              </a:ext>
            </a:extLst>
          </p:cNvPr>
          <p:cNvSpPr>
            <a:spLocks noGrp="1"/>
          </p:cNvSpPr>
          <p:nvPr>
            <p:ph type="title"/>
          </p:nvPr>
        </p:nvSpPr>
        <p:spPr>
          <a:xfrm>
            <a:off x="1796770" y="310893"/>
            <a:ext cx="8437685" cy="602827"/>
          </a:xfrm>
        </p:spPr>
        <p:txBody>
          <a:bodyPr>
            <a:noAutofit/>
          </a:bodyPr>
          <a:lstStyle/>
          <a:p>
            <a:pPr algn="ctr"/>
            <a:r>
              <a:rPr lang="en-US" sz="3600" dirty="0">
                <a:solidFill>
                  <a:srgbClr val="00AED8"/>
                </a:solidFill>
                <a:cs typeface="Arial" pitchFamily="34" charset="0"/>
              </a:rPr>
              <a:t>Section 7: Emergency Shelter Beds </a:t>
            </a:r>
            <a:br>
              <a:rPr lang="en-US" sz="3600" dirty="0">
                <a:solidFill>
                  <a:srgbClr val="00AED8"/>
                </a:solidFill>
                <a:cs typeface="Arial" pitchFamily="34" charset="0"/>
              </a:rPr>
            </a:br>
            <a:r>
              <a:rPr lang="en-US" sz="3600" dirty="0">
                <a:solidFill>
                  <a:srgbClr val="00AED8"/>
                </a:solidFill>
                <a:cs typeface="Arial" pitchFamily="34" charset="0"/>
              </a:rPr>
              <a:t>(ES types only)</a:t>
            </a:r>
          </a:p>
        </p:txBody>
      </p:sp>
      <p:pic>
        <p:nvPicPr>
          <p:cNvPr id="11" name="Picture 10">
            <a:extLst>
              <a:ext uri="{FF2B5EF4-FFF2-40B4-BE49-F238E27FC236}">
                <a16:creationId xmlns:a16="http://schemas.microsoft.com/office/drawing/2014/main" id="{64DF1FB2-3FA4-8171-16AF-52FA8BD93C15}"/>
              </a:ext>
            </a:extLst>
          </p:cNvPr>
          <p:cNvPicPr>
            <a:picLocks noChangeAspect="1"/>
          </p:cNvPicPr>
          <p:nvPr/>
        </p:nvPicPr>
        <p:blipFill>
          <a:blip r:embed="rId3"/>
          <a:stretch>
            <a:fillRect/>
          </a:stretch>
        </p:blipFill>
        <p:spPr>
          <a:xfrm>
            <a:off x="6222645" y="2083777"/>
            <a:ext cx="5290038" cy="3428384"/>
          </a:xfrm>
          <a:prstGeom prst="rect">
            <a:avLst/>
          </a:prstGeom>
        </p:spPr>
      </p:pic>
      <p:pic>
        <p:nvPicPr>
          <p:cNvPr id="3" name="Picture 2">
            <a:extLst>
              <a:ext uri="{FF2B5EF4-FFF2-40B4-BE49-F238E27FC236}">
                <a16:creationId xmlns:a16="http://schemas.microsoft.com/office/drawing/2014/main" id="{A3D3E192-C5DF-7267-DE45-9C5344B54B6E}"/>
              </a:ext>
            </a:extLst>
          </p:cNvPr>
          <p:cNvPicPr>
            <a:picLocks noChangeAspect="1"/>
          </p:cNvPicPr>
          <p:nvPr/>
        </p:nvPicPr>
        <p:blipFill>
          <a:blip r:embed="rId4"/>
          <a:stretch>
            <a:fillRect/>
          </a:stretch>
        </p:blipFill>
        <p:spPr>
          <a:xfrm>
            <a:off x="481254" y="2061365"/>
            <a:ext cx="5354770" cy="3467063"/>
          </a:xfrm>
          <a:prstGeom prst="rect">
            <a:avLst/>
          </a:prstGeom>
        </p:spPr>
      </p:pic>
    </p:spTree>
    <p:extLst>
      <p:ext uri="{BB962C8B-B14F-4D97-AF65-F5344CB8AC3E}">
        <p14:creationId xmlns:p14="http://schemas.microsoft.com/office/powerpoint/2010/main" val="113196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3058874" y="199913"/>
            <a:ext cx="6074251" cy="602827"/>
          </a:xfrm>
        </p:spPr>
        <p:txBody>
          <a:bodyPr/>
          <a:lstStyle/>
          <a:p>
            <a:r>
              <a:rPr lang="en-US" sz="3600" dirty="0">
                <a:solidFill>
                  <a:srgbClr val="00AED8"/>
                </a:solidFill>
                <a:cs typeface="Arial" pitchFamily="34" charset="0"/>
              </a:rPr>
              <a:t>Section 9: HMIS Participation</a:t>
            </a:r>
            <a:endParaRPr lang="en-US" sz="3600"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a:xfrm>
            <a:off x="5706208" y="1238759"/>
            <a:ext cx="5972825" cy="4400127"/>
          </a:xfrm>
        </p:spPr>
        <p:txBody>
          <a:bodyPr>
            <a:noAutofit/>
          </a:bodyPr>
          <a:lstStyle/>
          <a:p>
            <a:pPr marL="0" indent="0">
              <a:buNone/>
            </a:pPr>
            <a:r>
              <a:rPr lang="en-US" sz="2000" dirty="0"/>
              <a:t>HMIS Bed Participation: Projects that make a reasonable effort to record all universal data elements on all clients served in those beds and disclose that information through the Data Quality process.</a:t>
            </a:r>
          </a:p>
          <a:p>
            <a:pPr marL="0" indent="0">
              <a:buNone/>
            </a:pPr>
            <a:endParaRPr lang="en-US" sz="2000" dirty="0">
              <a:effectLst/>
            </a:endParaRPr>
          </a:p>
          <a:p>
            <a:pPr marL="0" indent="0">
              <a:buNone/>
            </a:pPr>
            <a:endParaRPr lang="en-US" sz="2000" dirty="0">
              <a:effectLst/>
            </a:endParaRPr>
          </a:p>
          <a:p>
            <a:pPr marL="0" indent="0">
              <a:buNone/>
            </a:pPr>
            <a:r>
              <a:rPr lang="en-US" sz="2000" dirty="0">
                <a:effectLst/>
              </a:rPr>
              <a:t>If a project is separated into two HMIS projects; participating HMIS beds/units and non-participating beds/units already, indicate ‘Yes’ that all beds are participating. </a:t>
            </a:r>
          </a:p>
          <a:p>
            <a:pPr marL="0" indent="0">
              <a:buNone/>
            </a:pPr>
            <a:endParaRPr lang="en-US" sz="2000" dirty="0"/>
          </a:p>
          <a:p>
            <a:pPr marL="0" indent="0">
              <a:buNone/>
            </a:pPr>
            <a:endParaRPr lang="en-US" sz="2000" dirty="0"/>
          </a:p>
          <a:p>
            <a:pPr marL="0" indent="0">
              <a:buNone/>
            </a:pPr>
            <a:r>
              <a:rPr lang="en-US" sz="2000" dirty="0">
                <a:effectLst/>
              </a:rPr>
              <a:t>If you indicate non-participating, additional questions will be required</a:t>
            </a:r>
          </a:p>
        </p:txBody>
      </p:sp>
      <p:pic>
        <p:nvPicPr>
          <p:cNvPr id="4" name="Picture 3">
            <a:extLst>
              <a:ext uri="{FF2B5EF4-FFF2-40B4-BE49-F238E27FC236}">
                <a16:creationId xmlns:a16="http://schemas.microsoft.com/office/drawing/2014/main" id="{4CD01537-4E6C-A7B1-B445-7E5F480FA436}"/>
              </a:ext>
            </a:extLst>
          </p:cNvPr>
          <p:cNvPicPr>
            <a:picLocks noChangeAspect="1"/>
          </p:cNvPicPr>
          <p:nvPr/>
        </p:nvPicPr>
        <p:blipFill>
          <a:blip r:embed="rId3"/>
          <a:stretch>
            <a:fillRect/>
          </a:stretch>
        </p:blipFill>
        <p:spPr>
          <a:xfrm>
            <a:off x="340368" y="1034476"/>
            <a:ext cx="5232859" cy="5334089"/>
          </a:xfrm>
          <a:prstGeom prst="rect">
            <a:avLst/>
          </a:prstGeom>
        </p:spPr>
      </p:pic>
    </p:spTree>
    <p:extLst>
      <p:ext uri="{BB962C8B-B14F-4D97-AF65-F5344CB8AC3E}">
        <p14:creationId xmlns:p14="http://schemas.microsoft.com/office/powerpoint/2010/main" val="3927264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3936-4711-4F62-ADBD-9ED1DC055EA4}"/>
              </a:ext>
            </a:extLst>
          </p:cNvPr>
          <p:cNvSpPr>
            <a:spLocks noGrp="1"/>
          </p:cNvSpPr>
          <p:nvPr>
            <p:ph type="title"/>
          </p:nvPr>
        </p:nvSpPr>
        <p:spPr>
          <a:xfrm>
            <a:off x="1176704" y="164745"/>
            <a:ext cx="9838591" cy="602827"/>
          </a:xfrm>
        </p:spPr>
        <p:txBody>
          <a:bodyPr/>
          <a:lstStyle/>
          <a:p>
            <a:pPr algn="ctr"/>
            <a:r>
              <a:rPr lang="en-US" dirty="0">
                <a:solidFill>
                  <a:srgbClr val="00AED8"/>
                </a:solidFill>
                <a:cs typeface="Arial" pitchFamily="34" charset="0"/>
              </a:rPr>
              <a:t>Section 10: Night of January 23, 2025 </a:t>
            </a:r>
            <a:br>
              <a:rPr lang="en-US" dirty="0">
                <a:solidFill>
                  <a:srgbClr val="00AED8"/>
                </a:solidFill>
                <a:cs typeface="Arial" pitchFamily="34" charset="0"/>
              </a:rPr>
            </a:br>
            <a:r>
              <a:rPr lang="en-US" dirty="0">
                <a:solidFill>
                  <a:srgbClr val="00AED8"/>
                </a:solidFill>
                <a:cs typeface="Arial" pitchFamily="34" charset="0"/>
              </a:rPr>
              <a:t>(Non-Participating projects only)</a:t>
            </a:r>
            <a:endParaRPr lang="en-US" dirty="0"/>
          </a:p>
        </p:txBody>
      </p:sp>
      <p:sp>
        <p:nvSpPr>
          <p:cNvPr id="3" name="Content Placeholder 2">
            <a:extLst>
              <a:ext uri="{FF2B5EF4-FFF2-40B4-BE49-F238E27FC236}">
                <a16:creationId xmlns:a16="http://schemas.microsoft.com/office/drawing/2014/main" id="{89AB8B42-337F-4421-A716-9133E577C0F2}"/>
              </a:ext>
            </a:extLst>
          </p:cNvPr>
          <p:cNvSpPr>
            <a:spLocks noGrp="1"/>
          </p:cNvSpPr>
          <p:nvPr>
            <p:ph type="body" idx="1"/>
          </p:nvPr>
        </p:nvSpPr>
        <p:spPr/>
        <p:txBody>
          <a:bodyPr>
            <a:noAutofit/>
          </a:bodyPr>
          <a:lstStyle/>
          <a:p>
            <a:pPr marL="0" indent="0">
              <a:buNone/>
            </a:pPr>
            <a:endParaRPr lang="en-US" sz="2400" dirty="0">
              <a:effectLst/>
            </a:endParaRPr>
          </a:p>
          <a:p>
            <a:pPr marL="0" indent="0">
              <a:lnSpc>
                <a:spcPct val="150000"/>
              </a:lnSpc>
              <a:buNone/>
            </a:pPr>
            <a:r>
              <a:rPr lang="en-US" sz="2000" dirty="0">
                <a:solidFill>
                  <a:srgbClr val="63666A"/>
                </a:solidFill>
                <a:effectLst/>
              </a:rPr>
              <a:t>Non-participating projects will complete this section based on their internal data from the night of January 23, 2025. This section will capture the count of clients served on the night of January 23, 2025. </a:t>
            </a:r>
          </a:p>
          <a:p>
            <a:pPr marL="0" indent="0">
              <a:lnSpc>
                <a:spcPct val="150000"/>
              </a:lnSpc>
              <a:buNone/>
            </a:pPr>
            <a:endParaRPr lang="en-US" sz="2000" dirty="0">
              <a:solidFill>
                <a:srgbClr val="63666A"/>
              </a:solidFill>
            </a:endParaRPr>
          </a:p>
          <a:p>
            <a:pPr marL="0" indent="0">
              <a:lnSpc>
                <a:spcPct val="150000"/>
              </a:lnSpc>
              <a:buNone/>
            </a:pPr>
            <a:endParaRPr lang="en-US" sz="2000" dirty="0">
              <a:solidFill>
                <a:srgbClr val="63666A"/>
              </a:solidFill>
              <a:effectLst/>
            </a:endParaRPr>
          </a:p>
          <a:p>
            <a:pPr marL="0" indent="0">
              <a:lnSpc>
                <a:spcPct val="150000"/>
              </a:lnSpc>
              <a:buNone/>
            </a:pPr>
            <a:endParaRPr lang="en-US" sz="2000" dirty="0">
              <a:solidFill>
                <a:srgbClr val="63666A"/>
              </a:solidFill>
            </a:endParaRPr>
          </a:p>
          <a:p>
            <a:pPr marL="0" indent="0">
              <a:lnSpc>
                <a:spcPct val="150000"/>
              </a:lnSpc>
              <a:buNone/>
            </a:pPr>
            <a:endParaRPr lang="en-US" sz="2000" dirty="0">
              <a:solidFill>
                <a:srgbClr val="63666A"/>
              </a:solidFill>
              <a:effectLst/>
            </a:endParaRPr>
          </a:p>
        </p:txBody>
      </p:sp>
      <p:pic>
        <p:nvPicPr>
          <p:cNvPr id="5" name="Picture 4">
            <a:extLst>
              <a:ext uri="{FF2B5EF4-FFF2-40B4-BE49-F238E27FC236}">
                <a16:creationId xmlns:a16="http://schemas.microsoft.com/office/drawing/2014/main" id="{BDE8D31B-6E87-06B6-718A-B5E26ACEED91}"/>
              </a:ext>
            </a:extLst>
          </p:cNvPr>
          <p:cNvPicPr>
            <a:picLocks noChangeAspect="1"/>
          </p:cNvPicPr>
          <p:nvPr/>
        </p:nvPicPr>
        <p:blipFill>
          <a:blip r:embed="rId3"/>
          <a:stretch>
            <a:fillRect/>
          </a:stretch>
        </p:blipFill>
        <p:spPr>
          <a:xfrm>
            <a:off x="448996" y="3272118"/>
            <a:ext cx="5647004" cy="2709935"/>
          </a:xfrm>
          <a:prstGeom prst="rect">
            <a:avLst/>
          </a:prstGeom>
        </p:spPr>
      </p:pic>
      <p:pic>
        <p:nvPicPr>
          <p:cNvPr id="7" name="Picture 6">
            <a:extLst>
              <a:ext uri="{FF2B5EF4-FFF2-40B4-BE49-F238E27FC236}">
                <a16:creationId xmlns:a16="http://schemas.microsoft.com/office/drawing/2014/main" id="{2082644E-3456-8AEE-EFE7-C30818E65AB7}"/>
              </a:ext>
            </a:extLst>
          </p:cNvPr>
          <p:cNvPicPr>
            <a:picLocks noChangeAspect="1"/>
          </p:cNvPicPr>
          <p:nvPr/>
        </p:nvPicPr>
        <p:blipFill>
          <a:blip r:embed="rId4"/>
          <a:stretch>
            <a:fillRect/>
          </a:stretch>
        </p:blipFill>
        <p:spPr>
          <a:xfrm>
            <a:off x="6159970" y="3272119"/>
            <a:ext cx="5736195" cy="2733034"/>
          </a:xfrm>
          <a:prstGeom prst="rect">
            <a:avLst/>
          </a:prstGeom>
        </p:spPr>
      </p:pic>
    </p:spTree>
    <p:extLst>
      <p:ext uri="{BB962C8B-B14F-4D97-AF65-F5344CB8AC3E}">
        <p14:creationId xmlns:p14="http://schemas.microsoft.com/office/powerpoint/2010/main" val="74566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11E5-8313-4A05-A6F6-DF5AEFA3D5F5}"/>
              </a:ext>
            </a:extLst>
          </p:cNvPr>
          <p:cNvSpPr>
            <a:spLocks noGrp="1"/>
          </p:cNvSpPr>
          <p:nvPr>
            <p:ph type="title"/>
          </p:nvPr>
        </p:nvSpPr>
        <p:spPr>
          <a:xfrm>
            <a:off x="4359287" y="370324"/>
            <a:ext cx="3473425" cy="602827"/>
          </a:xfrm>
        </p:spPr>
        <p:txBody>
          <a:bodyPr/>
          <a:lstStyle/>
          <a:p>
            <a:pPr algn="ctr"/>
            <a:r>
              <a:rPr lang="en-US" dirty="0">
                <a:solidFill>
                  <a:srgbClr val="00AED8"/>
                </a:solidFill>
                <a:cs typeface="Arial" pitchFamily="34" charset="0"/>
              </a:rPr>
              <a:t>Resources</a:t>
            </a:r>
            <a:endParaRPr lang="en-US" dirty="0"/>
          </a:p>
        </p:txBody>
      </p:sp>
      <p:sp>
        <p:nvSpPr>
          <p:cNvPr id="6" name="Content Placeholder 2">
            <a:extLst>
              <a:ext uri="{FF2B5EF4-FFF2-40B4-BE49-F238E27FC236}">
                <a16:creationId xmlns:a16="http://schemas.microsoft.com/office/drawing/2014/main" id="{3772E425-2DEB-590F-EB72-EB1F1EDFC806}"/>
              </a:ext>
            </a:extLst>
          </p:cNvPr>
          <p:cNvSpPr txBox="1">
            <a:spLocks/>
          </p:cNvSpPr>
          <p:nvPr/>
        </p:nvSpPr>
        <p:spPr>
          <a:xfrm>
            <a:off x="668216" y="1380392"/>
            <a:ext cx="10691446" cy="44928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0" i="0" dirty="0">
                <a:solidFill>
                  <a:srgbClr val="333333"/>
                </a:solidFill>
                <a:effectLst/>
              </a:rPr>
              <a:t>2025 Housing Inventory Count Process Overview</a:t>
            </a:r>
          </a:p>
          <a:p>
            <a:pPr marL="0" indent="0" algn="ctr">
              <a:buNone/>
            </a:pPr>
            <a:r>
              <a:rPr lang="en-US" sz="2400" b="0" i="0" dirty="0">
                <a:solidFill>
                  <a:srgbClr val="333333"/>
                </a:solidFill>
                <a:effectLst/>
                <a:hlinkClick r:id="rId3"/>
              </a:rPr>
              <a:t>https://hmis.allchicago.org/hc/en-us/articles/12222405120020</a:t>
            </a:r>
            <a:endParaRPr lang="en-US" sz="2400" b="0" i="0" dirty="0">
              <a:solidFill>
                <a:srgbClr val="333333"/>
              </a:solidFill>
              <a:effectLst/>
            </a:endParaRPr>
          </a:p>
          <a:p>
            <a:pPr marL="0" indent="0" algn="ctr">
              <a:buNone/>
            </a:pPr>
            <a:endParaRPr lang="en-US" sz="2400" b="0" i="0" dirty="0">
              <a:solidFill>
                <a:srgbClr val="333333"/>
              </a:solidFill>
              <a:effectLst/>
            </a:endParaRPr>
          </a:p>
          <a:p>
            <a:pPr marL="0" indent="0" algn="ctr">
              <a:buNone/>
            </a:pPr>
            <a:r>
              <a:rPr lang="en-US" sz="2400" b="0" i="0" dirty="0">
                <a:solidFill>
                  <a:srgbClr val="333333"/>
                </a:solidFill>
                <a:effectLst/>
              </a:rPr>
              <a:t>2025 Housing Inventory Count Workflow</a:t>
            </a:r>
          </a:p>
          <a:p>
            <a:pPr marL="0" indent="0" algn="ctr">
              <a:buNone/>
            </a:pPr>
            <a:r>
              <a:rPr lang="en-US" sz="2400" b="0" i="0" dirty="0">
                <a:solidFill>
                  <a:srgbClr val="333333"/>
                </a:solidFill>
                <a:effectLst/>
                <a:hlinkClick r:id="rId4"/>
              </a:rPr>
              <a:t>https://hmis.allchicago.org/hc/en-us/articles/12423562674452</a:t>
            </a:r>
            <a:endParaRPr lang="en-US" sz="2400" b="0" i="0" dirty="0">
              <a:solidFill>
                <a:srgbClr val="333333"/>
              </a:solidFill>
              <a:effectLst/>
            </a:endParaRPr>
          </a:p>
          <a:p>
            <a:pPr marL="0" indent="0" algn="ctr">
              <a:buNone/>
            </a:pPr>
            <a:endParaRPr lang="en-US" sz="2400" b="0" i="0" dirty="0">
              <a:solidFill>
                <a:srgbClr val="333333"/>
              </a:solidFill>
              <a:effectLst/>
            </a:endParaRPr>
          </a:p>
          <a:p>
            <a:pPr marL="0" indent="0" algn="ctr">
              <a:buNone/>
            </a:pPr>
            <a:r>
              <a:rPr lang="en-US" sz="2400" b="0" i="0" dirty="0">
                <a:solidFill>
                  <a:srgbClr val="333333"/>
                </a:solidFill>
                <a:effectLst/>
              </a:rPr>
              <a:t>2025 Housing Inventory Count Reference Table</a:t>
            </a:r>
          </a:p>
          <a:p>
            <a:pPr marL="0" indent="0" algn="ctr">
              <a:buNone/>
            </a:pPr>
            <a:r>
              <a:rPr lang="en-US" sz="2400" dirty="0">
                <a:cs typeface="Arial" panose="020B0604020202020204" pitchFamily="34" charset="0"/>
                <a:hlinkClick r:id="rId5"/>
              </a:rPr>
              <a:t>https://hmis.allchicago.org/hc/en-us/articles/12451585191956</a:t>
            </a:r>
            <a:endParaRPr lang="en-US" sz="2400" dirty="0">
              <a:cs typeface="Arial" panose="020B0604020202020204" pitchFamily="34" charset="0"/>
            </a:endParaRPr>
          </a:p>
          <a:p>
            <a:pPr marL="0" indent="0" algn="ctr">
              <a:buNone/>
            </a:pPr>
            <a:endParaRPr lang="en-US" sz="2400" dirty="0">
              <a:cs typeface="Arial" panose="020B0604020202020204" pitchFamily="34" charset="0"/>
            </a:endParaRPr>
          </a:p>
          <a:p>
            <a:pPr marL="0" indent="0" algn="ctr">
              <a:buNone/>
            </a:pPr>
            <a:endParaRPr lang="en-US" sz="2400" dirty="0">
              <a:cs typeface="Arial" panose="020B0604020202020204" pitchFamily="34" charset="0"/>
            </a:endParaRPr>
          </a:p>
          <a:p>
            <a:pPr marL="0" indent="0">
              <a:buNone/>
            </a:pPr>
            <a:r>
              <a:rPr lang="en-US" sz="2400" dirty="0">
                <a:cs typeface="Arial" panose="020B0604020202020204" pitchFamily="34" charset="0"/>
              </a:rPr>
              <a:t>For any questions, please reach out to </a:t>
            </a:r>
            <a:r>
              <a:rPr lang="en-US" sz="2400" dirty="0">
                <a:cs typeface="Arial" panose="020B0604020202020204" pitchFamily="34" charset="0"/>
                <a:hlinkClick r:id="rId6"/>
              </a:rPr>
              <a:t>Helpdesk@allchicago.org</a:t>
            </a:r>
            <a:endParaRPr lang="en-US" sz="2400" dirty="0">
              <a:cs typeface="Arial" panose="020B0604020202020204" pitchFamily="34" charset="0"/>
            </a:endParaRPr>
          </a:p>
          <a:p>
            <a:pPr marL="0" indent="0" algn="ctr">
              <a:buNone/>
            </a:pPr>
            <a:endParaRPr lang="en-US" sz="2400" b="0" i="0" dirty="0">
              <a:solidFill>
                <a:srgbClr val="333333"/>
              </a:solidFill>
              <a:effectLst/>
              <a:latin typeface="-apple-system"/>
            </a:endParaRPr>
          </a:p>
          <a:p>
            <a:pPr marL="0" indent="0" algn="ctr">
              <a:buFont typeface="Arial" panose="020B0604020202020204" pitchFamily="34" charset="0"/>
              <a:buNone/>
            </a:pPr>
            <a:endParaRPr lang="en-US" sz="36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947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6AAAD-B556-505E-B859-8C382DC9A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EC3C-16E7-F216-150B-85029110F912}"/>
              </a:ext>
            </a:extLst>
          </p:cNvPr>
          <p:cNvSpPr>
            <a:spLocks noGrp="1"/>
          </p:cNvSpPr>
          <p:nvPr>
            <p:ph type="title"/>
          </p:nvPr>
        </p:nvSpPr>
        <p:spPr>
          <a:xfrm>
            <a:off x="3669322" y="258819"/>
            <a:ext cx="4853353" cy="602827"/>
          </a:xfrm>
        </p:spPr>
        <p:txBody>
          <a:bodyPr/>
          <a:lstStyle/>
          <a:p>
            <a:pPr algn="ctr"/>
            <a:r>
              <a:rPr lang="en-US" dirty="0">
                <a:solidFill>
                  <a:srgbClr val="00AED8"/>
                </a:solidFill>
                <a:cs typeface="Arial" pitchFamily="34" charset="0"/>
              </a:rPr>
              <a:t>Timeline &amp; Submission</a:t>
            </a:r>
          </a:p>
        </p:txBody>
      </p:sp>
      <p:sp>
        <p:nvSpPr>
          <p:cNvPr id="5" name="Text Placeholder 4">
            <a:extLst>
              <a:ext uri="{FF2B5EF4-FFF2-40B4-BE49-F238E27FC236}">
                <a16:creationId xmlns:a16="http://schemas.microsoft.com/office/drawing/2014/main" id="{CE0FB715-CB63-2F1D-84DC-BA019D10A7C2}"/>
              </a:ext>
            </a:extLst>
          </p:cNvPr>
          <p:cNvSpPr>
            <a:spLocks noGrp="1"/>
          </p:cNvSpPr>
          <p:nvPr>
            <p:ph type="body" idx="1"/>
          </p:nvPr>
        </p:nvSpPr>
        <p:spPr>
          <a:xfrm>
            <a:off x="219808" y="940777"/>
            <a:ext cx="11641015" cy="5055577"/>
          </a:xfrm>
        </p:spPr>
        <p:txBody>
          <a:bodyPr/>
          <a:lstStyle/>
          <a:p>
            <a:pPr marL="0" indent="0">
              <a:lnSpc>
                <a:spcPct val="107000"/>
              </a:lnSpc>
            </a:pPr>
            <a:r>
              <a:rPr lang="en-US" sz="1800" dirty="0">
                <a:solidFill>
                  <a:srgbClr val="63666A"/>
                </a:solidFill>
              </a:rPr>
              <a:t>January 23, 2025 - HIC survey opens (</a:t>
            </a:r>
            <a:r>
              <a:rPr lang="en-US" sz="1800" dirty="0">
                <a:solidFill>
                  <a:srgbClr val="63666A"/>
                </a:solidFill>
                <a:hlinkClick r:id="rId3"/>
              </a:rPr>
              <a:t>https://survey.alchemer.com/s3/8154758/2025-HIC-Survey</a:t>
            </a:r>
            <a:r>
              <a:rPr lang="en-US" sz="1800" dirty="0">
                <a:solidFill>
                  <a:srgbClr val="63666A"/>
                </a:solidFill>
              </a:rPr>
              <a:t>)</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February 3, 2025 – All Chicago will send out reminders to providers</a:t>
            </a:r>
          </a:p>
          <a:p>
            <a:pPr marL="0" marR="0" lvl="0" indent="0">
              <a:lnSpc>
                <a:spcPct val="107000"/>
              </a:lnSpc>
              <a:spcBef>
                <a:spcPts val="0"/>
              </a:spcBef>
              <a:spcAft>
                <a:spcPts val="0"/>
              </a:spcAft>
              <a:buNone/>
            </a:pPr>
            <a:endParaRPr lang="en-US" sz="1800" i="1" dirty="0">
              <a:solidFill>
                <a:srgbClr val="63666A"/>
              </a:solidFill>
            </a:endParaRPr>
          </a:p>
          <a:p>
            <a:pPr marL="0" marR="0" lvl="0" indent="0">
              <a:lnSpc>
                <a:spcPct val="107000"/>
              </a:lnSpc>
              <a:spcBef>
                <a:spcPts val="0"/>
              </a:spcBef>
              <a:spcAft>
                <a:spcPts val="0"/>
              </a:spcAft>
              <a:buNone/>
            </a:pPr>
            <a:r>
              <a:rPr lang="en-US" sz="1800" dirty="0">
                <a:solidFill>
                  <a:srgbClr val="63666A"/>
                </a:solidFill>
              </a:rPr>
              <a:t>February 14, 2025 - HIC survey closes </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2000" dirty="0">
                <a:solidFill>
                  <a:srgbClr val="63666A"/>
                </a:solidFill>
              </a:rPr>
              <a:t>Submission</a:t>
            </a:r>
          </a:p>
          <a:p>
            <a:pPr marL="0" marR="0" lvl="0" indent="0">
              <a:lnSpc>
                <a:spcPct val="107000"/>
              </a:lnSpc>
              <a:spcBef>
                <a:spcPts val="0"/>
              </a:spcBef>
              <a:spcAft>
                <a:spcPts val="0"/>
              </a:spcAft>
              <a:buNone/>
            </a:pPr>
            <a:r>
              <a:rPr lang="en-US" sz="1800" dirty="0">
                <a:solidFill>
                  <a:srgbClr val="63666A"/>
                </a:solidFill>
              </a:rPr>
              <a:t>A </a:t>
            </a:r>
            <a:r>
              <a:rPr lang="en-US" sz="1800" u="sng" dirty="0">
                <a:solidFill>
                  <a:srgbClr val="63666A"/>
                </a:solidFill>
              </a:rPr>
              <a:t>separate</a:t>
            </a:r>
            <a:r>
              <a:rPr lang="en-US" sz="1800" dirty="0">
                <a:solidFill>
                  <a:srgbClr val="63666A"/>
                </a:solidFill>
              </a:rPr>
              <a:t> HIC survey must be completed for each required project within your agency.</a:t>
            </a:r>
          </a:p>
          <a:p>
            <a:pPr marL="0" marR="0" lvl="0" indent="0">
              <a:lnSpc>
                <a:spcPct val="107000"/>
              </a:lnSpc>
              <a:spcBef>
                <a:spcPts val="0"/>
              </a:spcBef>
              <a:spcAft>
                <a:spcPts val="0"/>
              </a:spcAft>
              <a:buNone/>
            </a:pPr>
            <a:r>
              <a:rPr lang="en-US" sz="1800" dirty="0">
                <a:solidFill>
                  <a:srgbClr val="C00000"/>
                </a:solidFill>
              </a:rPr>
              <a:t>All surveys must be completed and submitted via Alchemer. PDF submissions will not be accepted</a:t>
            </a:r>
          </a:p>
          <a:p>
            <a:pPr marL="0" marR="0" lvl="0" indent="0">
              <a:lnSpc>
                <a:spcPct val="107000"/>
              </a:lnSpc>
              <a:spcBef>
                <a:spcPts val="0"/>
              </a:spcBef>
              <a:spcAft>
                <a:spcPts val="0"/>
              </a:spcAft>
              <a:buNone/>
            </a:pPr>
            <a:r>
              <a:rPr lang="en-US" sz="2000" dirty="0">
                <a:solidFill>
                  <a:srgbClr val="63666A"/>
                </a:solidFill>
              </a:rPr>
              <a:t>Housing Inventory Count Reference Table</a:t>
            </a:r>
          </a:p>
          <a:p>
            <a:pPr marL="0" marR="0" lvl="0" indent="0" algn="ctr">
              <a:lnSpc>
                <a:spcPct val="107000"/>
              </a:lnSpc>
              <a:spcBef>
                <a:spcPts val="0"/>
              </a:spcBef>
              <a:spcAft>
                <a:spcPts val="0"/>
              </a:spcAft>
              <a:buNone/>
            </a:pPr>
            <a:r>
              <a:rPr lang="en-US" sz="1800" dirty="0">
                <a:solidFill>
                  <a:srgbClr val="63666A"/>
                </a:solidFill>
              </a:rPr>
              <a:t>	</a:t>
            </a:r>
            <a:r>
              <a:rPr lang="en-US" sz="1800" dirty="0">
                <a:solidFill>
                  <a:srgbClr val="63666A"/>
                </a:solidFill>
                <a:hlinkClick r:id="rId4"/>
              </a:rPr>
              <a:t>https://hmis.allchicago.org/hc/en-us/articles/12451585191956</a:t>
            </a:r>
            <a:endParaRPr lang="en-US" sz="1800" dirty="0">
              <a:solidFill>
                <a:srgbClr val="63666A"/>
              </a:solidFill>
            </a:endParaRP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All providers, both participating and non-participating must </a:t>
            </a:r>
            <a:r>
              <a:rPr lang="en-US" sz="1800" dirty="0">
                <a:solidFill>
                  <a:srgbClr val="C00000"/>
                </a:solidFill>
              </a:rPr>
              <a:t>submit surveys no later than 11:59 PM on Friday, February 14, 2025</a:t>
            </a:r>
          </a:p>
          <a:p>
            <a:pPr marL="0" marR="0" lvl="0" indent="0">
              <a:lnSpc>
                <a:spcPct val="107000"/>
              </a:lnSpc>
              <a:spcBef>
                <a:spcPts val="0"/>
              </a:spcBef>
              <a:spcAft>
                <a:spcPts val="0"/>
              </a:spcAft>
              <a:buNone/>
            </a:pPr>
            <a:endParaRPr lang="en-US" sz="1800" dirty="0">
              <a:solidFill>
                <a:srgbClr val="63666A"/>
              </a:solidFill>
            </a:endParaRPr>
          </a:p>
          <a:p>
            <a:endParaRPr lang="en-US" dirty="0">
              <a:solidFill>
                <a:srgbClr val="63666A"/>
              </a:solidFill>
            </a:endParaRPr>
          </a:p>
        </p:txBody>
      </p:sp>
    </p:spTree>
    <p:extLst>
      <p:ext uri="{BB962C8B-B14F-4D97-AF65-F5344CB8AC3E}">
        <p14:creationId xmlns:p14="http://schemas.microsoft.com/office/powerpoint/2010/main" val="5652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11E5-8313-4A05-A6F6-DF5AEFA3D5F5}"/>
              </a:ext>
            </a:extLst>
          </p:cNvPr>
          <p:cNvSpPr>
            <a:spLocks noGrp="1"/>
          </p:cNvSpPr>
          <p:nvPr>
            <p:ph type="title"/>
          </p:nvPr>
        </p:nvSpPr>
        <p:spPr>
          <a:xfrm>
            <a:off x="3761411" y="2468329"/>
            <a:ext cx="4670412" cy="602827"/>
          </a:xfrm>
        </p:spPr>
        <p:txBody>
          <a:bodyPr/>
          <a:lstStyle/>
          <a:p>
            <a:pPr algn="ctr"/>
            <a:r>
              <a:rPr lang="en-US" sz="4800" dirty="0">
                <a:solidFill>
                  <a:srgbClr val="00AED8"/>
                </a:solidFill>
                <a:latin typeface="+mn-lt"/>
                <a:cs typeface="Arial" pitchFamily="34" charset="0"/>
              </a:rPr>
              <a:t>Questions</a:t>
            </a:r>
            <a:endParaRPr lang="en-US" sz="4800" dirty="0">
              <a:latin typeface="+mn-lt"/>
            </a:endParaRPr>
          </a:p>
        </p:txBody>
      </p:sp>
    </p:spTree>
    <p:extLst>
      <p:ext uri="{BB962C8B-B14F-4D97-AF65-F5344CB8AC3E}">
        <p14:creationId xmlns:p14="http://schemas.microsoft.com/office/powerpoint/2010/main" val="136522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4B74-A7CD-4B10-BE68-81D3303AA5AB}"/>
              </a:ext>
            </a:extLst>
          </p:cNvPr>
          <p:cNvSpPr>
            <a:spLocks noGrp="1"/>
          </p:cNvSpPr>
          <p:nvPr>
            <p:ph type="title"/>
          </p:nvPr>
        </p:nvSpPr>
        <p:spPr>
          <a:xfrm>
            <a:off x="3834912" y="323006"/>
            <a:ext cx="4522176" cy="600187"/>
          </a:xfrm>
        </p:spPr>
        <p:txBody>
          <a:bodyPr/>
          <a:lstStyle/>
          <a:p>
            <a:pPr algn="ctr"/>
            <a:r>
              <a:rPr lang="en-US" sz="3600" dirty="0">
                <a:solidFill>
                  <a:srgbClr val="00AED8"/>
                </a:solidFill>
                <a:cs typeface="Arial" pitchFamily="34" charset="0"/>
              </a:rPr>
              <a:t>Summary &amp; Purpose</a:t>
            </a:r>
            <a:endParaRPr lang="en-US" sz="3600" dirty="0"/>
          </a:p>
        </p:txBody>
      </p:sp>
      <p:sp>
        <p:nvSpPr>
          <p:cNvPr id="5" name="TextBox 4">
            <a:extLst>
              <a:ext uri="{FF2B5EF4-FFF2-40B4-BE49-F238E27FC236}">
                <a16:creationId xmlns:a16="http://schemas.microsoft.com/office/drawing/2014/main" id="{05E21300-0965-42DF-296D-2B576C91EF18}"/>
              </a:ext>
            </a:extLst>
          </p:cNvPr>
          <p:cNvSpPr txBox="1"/>
          <p:nvPr/>
        </p:nvSpPr>
        <p:spPr>
          <a:xfrm>
            <a:off x="817724" y="1239716"/>
            <a:ext cx="10222442" cy="4801314"/>
          </a:xfrm>
          <a:prstGeom prst="rect">
            <a:avLst/>
          </a:prstGeom>
          <a:noFill/>
        </p:spPr>
        <p:txBody>
          <a:bodyPr wrap="square" rtlCol="0">
            <a:spAutoFit/>
          </a:bodyPr>
          <a:lstStyle/>
          <a:p>
            <a:pPr>
              <a:lnSpc>
                <a:spcPct val="150000"/>
              </a:lnSpc>
            </a:pPr>
            <a:r>
              <a:rPr lang="en-US" dirty="0">
                <a:solidFill>
                  <a:srgbClr val="63666A"/>
                </a:solidFill>
                <a:latin typeface="Verdana" panose="020B0604030504040204" pitchFamily="34" charset="0"/>
                <a:ea typeface="Verdana" panose="020B0604030504040204" pitchFamily="34" charset="0"/>
              </a:rPr>
              <a:t>The HIC is a one-night inventory count of projects within the CoC that provide beds and units dedicated to serving persons who are homeless. It is intended to provide HUD and the CoC with information about the shelter and housing capacity of homeless crisis response systems. It should reflect the number of beds and units available for occupancy on the night of the PIT count.</a:t>
            </a:r>
            <a:endParaRPr lang="en-US" dirty="0">
              <a:solidFill>
                <a:srgbClr val="63666A"/>
              </a:solidFill>
            </a:endParaRPr>
          </a:p>
          <a:p>
            <a:endParaRPr lang="en-US" dirty="0">
              <a:solidFill>
                <a:srgbClr val="63666A"/>
              </a:solidFill>
            </a:endParaRPr>
          </a:p>
          <a:p>
            <a:pPr>
              <a:lnSpc>
                <a:spcPct val="150000"/>
              </a:lnSpc>
            </a:pPr>
            <a:r>
              <a:rPr lang="en-US" sz="2000" dirty="0">
                <a:solidFill>
                  <a:srgbClr val="63666A"/>
                </a:solidFill>
                <a:latin typeface="Verdana" panose="020B0604030504040204" pitchFamily="34" charset="0"/>
                <a:ea typeface="Verdana" panose="020B0604030504040204" pitchFamily="34" charset="0"/>
              </a:rPr>
              <a:t>Purpose</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Contributes to accuracy in the LSA</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Bed and Unit inventory utilized for Coordinated Entry</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A component of the CoC’s annual NOFO application</a:t>
            </a:r>
          </a:p>
          <a:p>
            <a:pPr marL="285750" indent="-285750">
              <a:lnSpc>
                <a:spcPct val="150000"/>
              </a:lnSpc>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Informs the system’s decisions with data </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8148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200B-C7AD-4C27-B135-C55386A4FA72}"/>
              </a:ext>
            </a:extLst>
          </p:cNvPr>
          <p:cNvSpPr>
            <a:spLocks noGrp="1"/>
          </p:cNvSpPr>
          <p:nvPr>
            <p:ph type="title"/>
          </p:nvPr>
        </p:nvSpPr>
        <p:spPr>
          <a:xfrm>
            <a:off x="2363665" y="226124"/>
            <a:ext cx="7464669" cy="602827"/>
          </a:xfrm>
        </p:spPr>
        <p:txBody>
          <a:bodyPr/>
          <a:lstStyle/>
          <a:p>
            <a:pPr algn="ctr"/>
            <a:r>
              <a:rPr lang="en-US" sz="3600" dirty="0">
                <a:solidFill>
                  <a:srgbClr val="00AED8"/>
                </a:solidFill>
                <a:cs typeface="Arial" pitchFamily="34" charset="0"/>
              </a:rPr>
              <a:t>Who Needs to Submit a HIC Survey</a:t>
            </a:r>
            <a:endParaRPr lang="en-US" sz="3600" dirty="0"/>
          </a:p>
        </p:txBody>
      </p:sp>
      <p:sp>
        <p:nvSpPr>
          <p:cNvPr id="5" name="Text Placeholder 4">
            <a:extLst>
              <a:ext uri="{FF2B5EF4-FFF2-40B4-BE49-F238E27FC236}">
                <a16:creationId xmlns:a16="http://schemas.microsoft.com/office/drawing/2014/main" id="{A7DD4E6B-0AEF-2AEB-7901-557772EEB18B}"/>
              </a:ext>
            </a:extLst>
          </p:cNvPr>
          <p:cNvSpPr>
            <a:spLocks noGrp="1"/>
          </p:cNvSpPr>
          <p:nvPr>
            <p:ph type="body" idx="1"/>
          </p:nvPr>
        </p:nvSpPr>
        <p:spPr>
          <a:xfrm>
            <a:off x="398666" y="1001367"/>
            <a:ext cx="11166068" cy="5329095"/>
          </a:xfrm>
        </p:spPr>
        <p:txBody>
          <a:bodyPr/>
          <a:lstStyle/>
          <a:p>
            <a:r>
              <a:rPr lang="en-US" sz="2000" dirty="0">
                <a:solidFill>
                  <a:srgbClr val="63666A"/>
                </a:solidFill>
              </a:rPr>
              <a:t>For the HIC, a project with dedicated beds/units is one where:</a:t>
            </a:r>
          </a:p>
          <a:p>
            <a:endParaRPr lang="en-US" sz="1200" dirty="0">
              <a:solidFill>
                <a:srgbClr val="63666A"/>
              </a:solidFill>
            </a:endParaRPr>
          </a:p>
          <a:p>
            <a:pPr marL="548640">
              <a:spcAft>
                <a:spcPts val="600"/>
              </a:spcAft>
              <a:buFont typeface="Arial" panose="020B0604020202020204" pitchFamily="34" charset="0"/>
              <a:buChar char="•"/>
            </a:pPr>
            <a:r>
              <a:rPr lang="en-US" sz="1800" dirty="0">
                <a:solidFill>
                  <a:srgbClr val="63666A"/>
                </a:solidFill>
              </a:rPr>
              <a:t>The primary intent of the project is to serve homeless persons</a:t>
            </a:r>
          </a:p>
          <a:p>
            <a:pPr marL="548640">
              <a:spcAft>
                <a:spcPts val="600"/>
              </a:spcAft>
              <a:buFont typeface="Arial" panose="020B0604020202020204" pitchFamily="34" charset="0"/>
              <a:buChar char="•"/>
            </a:pPr>
            <a:r>
              <a:rPr lang="en-US" sz="1800" dirty="0">
                <a:solidFill>
                  <a:srgbClr val="63666A"/>
                </a:solidFill>
              </a:rPr>
              <a:t>The project verifies homeless status as part of its eligibility determination </a:t>
            </a:r>
          </a:p>
          <a:p>
            <a:pPr marL="548640">
              <a:spcAft>
                <a:spcPts val="600"/>
              </a:spcAft>
              <a:buFont typeface="Arial" panose="020B0604020202020204" pitchFamily="34" charset="0"/>
              <a:buChar char="•"/>
            </a:pPr>
            <a:r>
              <a:rPr lang="en-US" sz="1800" dirty="0">
                <a:solidFill>
                  <a:srgbClr val="63666A"/>
                </a:solidFill>
              </a:rPr>
              <a:t>The actual project clients are predominantly homeless (or, for permanent housing, where clients are homeless at entry). </a:t>
            </a:r>
          </a:p>
          <a:p>
            <a:pPr>
              <a:buFont typeface="Arial" panose="020B0604020202020204" pitchFamily="34" charset="0"/>
              <a:buChar char="•"/>
            </a:pPr>
            <a:endParaRPr lang="en-US" sz="1100" dirty="0">
              <a:solidFill>
                <a:srgbClr val="63666A"/>
              </a:solidFill>
            </a:endParaRPr>
          </a:p>
          <a:p>
            <a:pPr marL="304793" indent="0">
              <a:spcAft>
                <a:spcPts val="600"/>
              </a:spcAft>
            </a:pPr>
            <a:r>
              <a:rPr lang="en-US" sz="2000" dirty="0">
                <a:solidFill>
                  <a:srgbClr val="63666A"/>
                </a:solidFill>
              </a:rPr>
              <a:t>HUD Project Types included in the HIC</a:t>
            </a:r>
            <a:r>
              <a:rPr lang="en-US" sz="1800" dirty="0">
                <a:solidFill>
                  <a:srgbClr val="63666A"/>
                </a:solidFill>
              </a:rPr>
              <a:t>:</a:t>
            </a:r>
          </a:p>
          <a:p>
            <a:pPr marL="590543" indent="-285750">
              <a:spcBef>
                <a:spcPts val="600"/>
              </a:spcBef>
              <a:buFont typeface="Arial" panose="020B0604020202020204" pitchFamily="34" charset="0"/>
              <a:buChar char="•"/>
            </a:pPr>
            <a:r>
              <a:rPr lang="en-US" sz="1800" dirty="0">
                <a:solidFill>
                  <a:srgbClr val="63666A"/>
                </a:solidFill>
              </a:rPr>
              <a:t>Emergency Shelter (ES) (Entry/Exit and Night-by-Night)</a:t>
            </a:r>
          </a:p>
          <a:p>
            <a:pPr marL="590543" indent="-285750">
              <a:spcBef>
                <a:spcPts val="600"/>
              </a:spcBef>
              <a:buFont typeface="Arial" panose="020B0604020202020204" pitchFamily="34" charset="0"/>
              <a:buChar char="•"/>
            </a:pPr>
            <a:r>
              <a:rPr lang="en-US" sz="1800" dirty="0">
                <a:solidFill>
                  <a:srgbClr val="63666A"/>
                </a:solidFill>
              </a:rPr>
              <a:t>Transitional Housing (TH)</a:t>
            </a:r>
          </a:p>
          <a:p>
            <a:pPr marL="590543" indent="-285750">
              <a:spcBef>
                <a:spcPts val="600"/>
              </a:spcBef>
              <a:buFont typeface="Arial" panose="020B0604020202020204" pitchFamily="34" charset="0"/>
              <a:buChar char="•"/>
            </a:pPr>
            <a:r>
              <a:rPr lang="en-US" sz="1800" dirty="0">
                <a:solidFill>
                  <a:srgbClr val="63666A"/>
                </a:solidFill>
              </a:rPr>
              <a:t>Safe Haven (SH)</a:t>
            </a:r>
          </a:p>
          <a:p>
            <a:pPr marL="590543" indent="-285750">
              <a:spcBef>
                <a:spcPts val="600"/>
              </a:spcBef>
              <a:buFont typeface="Arial" panose="020B0604020202020204" pitchFamily="34" charset="0"/>
              <a:buChar char="•"/>
            </a:pPr>
            <a:r>
              <a:rPr lang="en-US" sz="1800" dirty="0">
                <a:solidFill>
                  <a:srgbClr val="63666A"/>
                </a:solidFill>
                <a:latin typeface="Verdana" panose="020B0604030504040204" pitchFamily="34" charset="0"/>
                <a:ea typeface="Verdana" panose="020B0604030504040204" pitchFamily="34" charset="0"/>
              </a:rPr>
              <a:t>Permanent Housing (PH)</a:t>
            </a:r>
          </a:p>
          <a:p>
            <a:pPr marL="1200128" lvl="1"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Permanent Supportive Housing (PSH)</a:t>
            </a:r>
          </a:p>
          <a:p>
            <a:pPr marL="1200128" lvl="1"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Rapid Re-housing (RRH)</a:t>
            </a:r>
          </a:p>
          <a:p>
            <a:pPr marL="1200128" lvl="1"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Other Permanent Housing </a:t>
            </a:r>
          </a:p>
          <a:p>
            <a:pPr marL="1809712" lvl="2"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Permanent Housing – Housing with Services (no disability required)</a:t>
            </a:r>
          </a:p>
          <a:p>
            <a:pPr marL="1809712" lvl="2" indent="-285750">
              <a:buFont typeface="Arial" panose="020B0604020202020204" pitchFamily="34" charset="0"/>
              <a:buChar char="•"/>
            </a:pPr>
            <a:r>
              <a:rPr lang="en-US" dirty="0">
                <a:solidFill>
                  <a:srgbClr val="63666A"/>
                </a:solidFill>
                <a:latin typeface="Verdana" panose="020B0604030504040204" pitchFamily="34" charset="0"/>
                <a:ea typeface="Verdana" panose="020B0604030504040204" pitchFamily="34" charset="0"/>
              </a:rPr>
              <a:t>Permanent Housing – Housing Only </a:t>
            </a:r>
          </a:p>
          <a:p>
            <a:pPr marL="304793" indent="0"/>
            <a:endParaRPr lang="en-US" sz="1800" dirty="0">
              <a:solidFill>
                <a:srgbClr val="63666A"/>
              </a:solidFill>
            </a:endParaRPr>
          </a:p>
          <a:p>
            <a:endParaRPr lang="en-US" dirty="0">
              <a:solidFill>
                <a:srgbClr val="63666A"/>
              </a:solidFill>
            </a:endParaRPr>
          </a:p>
        </p:txBody>
      </p:sp>
    </p:spTree>
    <p:extLst>
      <p:ext uri="{BB962C8B-B14F-4D97-AF65-F5344CB8AC3E}">
        <p14:creationId xmlns:p14="http://schemas.microsoft.com/office/powerpoint/2010/main" val="138926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CBEC-0C18-4224-9353-DF548FBE150C}"/>
              </a:ext>
            </a:extLst>
          </p:cNvPr>
          <p:cNvSpPr>
            <a:spLocks noGrp="1"/>
          </p:cNvSpPr>
          <p:nvPr>
            <p:ph type="title"/>
          </p:nvPr>
        </p:nvSpPr>
        <p:spPr>
          <a:xfrm>
            <a:off x="3669322" y="258819"/>
            <a:ext cx="4853353" cy="602827"/>
          </a:xfrm>
        </p:spPr>
        <p:txBody>
          <a:bodyPr/>
          <a:lstStyle/>
          <a:p>
            <a:pPr algn="ctr"/>
            <a:r>
              <a:rPr lang="en-US" dirty="0">
                <a:solidFill>
                  <a:srgbClr val="00AED8"/>
                </a:solidFill>
                <a:cs typeface="Arial" pitchFamily="34" charset="0"/>
              </a:rPr>
              <a:t>Timeline &amp; Submission</a:t>
            </a:r>
          </a:p>
        </p:txBody>
      </p:sp>
      <p:sp>
        <p:nvSpPr>
          <p:cNvPr id="5" name="Text Placeholder 4">
            <a:extLst>
              <a:ext uri="{FF2B5EF4-FFF2-40B4-BE49-F238E27FC236}">
                <a16:creationId xmlns:a16="http://schemas.microsoft.com/office/drawing/2014/main" id="{3BB3C84E-44A7-BA7D-7C31-BF2A818F4644}"/>
              </a:ext>
            </a:extLst>
          </p:cNvPr>
          <p:cNvSpPr>
            <a:spLocks noGrp="1"/>
          </p:cNvSpPr>
          <p:nvPr>
            <p:ph type="body" idx="1"/>
          </p:nvPr>
        </p:nvSpPr>
        <p:spPr>
          <a:xfrm>
            <a:off x="219808" y="940777"/>
            <a:ext cx="11641015" cy="5055577"/>
          </a:xfrm>
        </p:spPr>
        <p:txBody>
          <a:bodyPr/>
          <a:lstStyle/>
          <a:p>
            <a:pPr marL="0" indent="0">
              <a:lnSpc>
                <a:spcPct val="107000"/>
              </a:lnSpc>
            </a:pPr>
            <a:r>
              <a:rPr lang="en-US" sz="1800" dirty="0">
                <a:solidFill>
                  <a:srgbClr val="63666A"/>
                </a:solidFill>
              </a:rPr>
              <a:t>January 23, 2025 - HIC survey opens (</a:t>
            </a:r>
            <a:r>
              <a:rPr lang="en-US" sz="1800" dirty="0">
                <a:solidFill>
                  <a:srgbClr val="63666A"/>
                </a:solidFill>
                <a:hlinkClick r:id="rId3"/>
              </a:rPr>
              <a:t>https://survey.alchemer.com/s3/8154758/2025-HIC-Survey</a:t>
            </a:r>
            <a:r>
              <a:rPr lang="en-US" sz="1800" dirty="0">
                <a:solidFill>
                  <a:srgbClr val="63666A"/>
                </a:solidFill>
              </a:rPr>
              <a:t>)</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February 3, 2025 – All Chicago will send out reminders to providers</a:t>
            </a:r>
          </a:p>
          <a:p>
            <a:pPr marL="0" marR="0" lvl="0" indent="0">
              <a:lnSpc>
                <a:spcPct val="107000"/>
              </a:lnSpc>
              <a:spcBef>
                <a:spcPts val="0"/>
              </a:spcBef>
              <a:spcAft>
                <a:spcPts val="0"/>
              </a:spcAft>
              <a:buNone/>
            </a:pPr>
            <a:endParaRPr lang="en-US" sz="1800" i="1" dirty="0">
              <a:solidFill>
                <a:srgbClr val="63666A"/>
              </a:solidFill>
            </a:endParaRPr>
          </a:p>
          <a:p>
            <a:pPr marL="0" marR="0" lvl="0" indent="0">
              <a:lnSpc>
                <a:spcPct val="107000"/>
              </a:lnSpc>
              <a:spcBef>
                <a:spcPts val="0"/>
              </a:spcBef>
              <a:spcAft>
                <a:spcPts val="0"/>
              </a:spcAft>
              <a:buNone/>
            </a:pPr>
            <a:r>
              <a:rPr lang="en-US" sz="1800" dirty="0">
                <a:solidFill>
                  <a:srgbClr val="63666A"/>
                </a:solidFill>
              </a:rPr>
              <a:t>February 14, 2025 - HIC survey closes </a:t>
            </a: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2000" dirty="0">
                <a:solidFill>
                  <a:srgbClr val="63666A"/>
                </a:solidFill>
              </a:rPr>
              <a:t>Submission</a:t>
            </a:r>
          </a:p>
          <a:p>
            <a:pPr marL="0" marR="0" lvl="0" indent="0">
              <a:lnSpc>
                <a:spcPct val="107000"/>
              </a:lnSpc>
              <a:spcBef>
                <a:spcPts val="0"/>
              </a:spcBef>
              <a:spcAft>
                <a:spcPts val="0"/>
              </a:spcAft>
              <a:buNone/>
            </a:pPr>
            <a:r>
              <a:rPr lang="en-US" sz="1800" dirty="0">
                <a:solidFill>
                  <a:srgbClr val="63666A"/>
                </a:solidFill>
              </a:rPr>
              <a:t>A </a:t>
            </a:r>
            <a:r>
              <a:rPr lang="en-US" sz="1800" u="sng" dirty="0">
                <a:solidFill>
                  <a:srgbClr val="63666A"/>
                </a:solidFill>
              </a:rPr>
              <a:t>separate</a:t>
            </a:r>
            <a:r>
              <a:rPr lang="en-US" sz="1800" dirty="0">
                <a:solidFill>
                  <a:srgbClr val="63666A"/>
                </a:solidFill>
              </a:rPr>
              <a:t> HIC survey must be completed for each required project within your agency.</a:t>
            </a:r>
          </a:p>
          <a:p>
            <a:pPr marL="0" marR="0" lvl="0" indent="0">
              <a:lnSpc>
                <a:spcPct val="107000"/>
              </a:lnSpc>
              <a:spcBef>
                <a:spcPts val="0"/>
              </a:spcBef>
              <a:spcAft>
                <a:spcPts val="0"/>
              </a:spcAft>
              <a:buNone/>
            </a:pPr>
            <a:r>
              <a:rPr lang="en-US" sz="1800" dirty="0">
                <a:solidFill>
                  <a:srgbClr val="C00000"/>
                </a:solidFill>
              </a:rPr>
              <a:t>All surveys must be completed and submitted via Alchemer. PDF submissions will not be accepted</a:t>
            </a:r>
          </a:p>
          <a:p>
            <a:pPr marL="0" marR="0" lvl="0" indent="0">
              <a:lnSpc>
                <a:spcPct val="107000"/>
              </a:lnSpc>
              <a:spcBef>
                <a:spcPts val="0"/>
              </a:spcBef>
              <a:spcAft>
                <a:spcPts val="0"/>
              </a:spcAft>
              <a:buNone/>
            </a:pPr>
            <a:r>
              <a:rPr lang="en-US" sz="2000" dirty="0">
                <a:solidFill>
                  <a:srgbClr val="63666A"/>
                </a:solidFill>
              </a:rPr>
              <a:t>Housing Inventory Count Reference Table</a:t>
            </a:r>
          </a:p>
          <a:p>
            <a:pPr marL="0" marR="0" lvl="0" indent="0" algn="ctr">
              <a:lnSpc>
                <a:spcPct val="107000"/>
              </a:lnSpc>
              <a:spcBef>
                <a:spcPts val="0"/>
              </a:spcBef>
              <a:spcAft>
                <a:spcPts val="0"/>
              </a:spcAft>
              <a:buNone/>
            </a:pPr>
            <a:r>
              <a:rPr lang="en-US" sz="1800" dirty="0">
                <a:solidFill>
                  <a:srgbClr val="63666A"/>
                </a:solidFill>
              </a:rPr>
              <a:t>	</a:t>
            </a:r>
            <a:r>
              <a:rPr lang="en-US" sz="1800" dirty="0">
                <a:solidFill>
                  <a:srgbClr val="63666A"/>
                </a:solidFill>
                <a:hlinkClick r:id="rId4"/>
              </a:rPr>
              <a:t>https://hmis.allchicago.org/hc/en-us/articles/12451585191956</a:t>
            </a:r>
            <a:endParaRPr lang="en-US" sz="1800" dirty="0">
              <a:solidFill>
                <a:srgbClr val="63666A"/>
              </a:solidFill>
            </a:endParaRPr>
          </a:p>
          <a:p>
            <a:pPr marL="0" marR="0" lvl="0" indent="0">
              <a:lnSpc>
                <a:spcPct val="107000"/>
              </a:lnSpc>
              <a:spcBef>
                <a:spcPts val="0"/>
              </a:spcBef>
              <a:spcAft>
                <a:spcPts val="0"/>
              </a:spcAft>
              <a:buNone/>
            </a:pPr>
            <a:endParaRPr lang="en-US" sz="1800" dirty="0">
              <a:solidFill>
                <a:srgbClr val="63666A"/>
              </a:solidFill>
            </a:endParaRPr>
          </a:p>
          <a:p>
            <a:pPr marL="0" marR="0" lvl="0" indent="0">
              <a:lnSpc>
                <a:spcPct val="107000"/>
              </a:lnSpc>
              <a:spcBef>
                <a:spcPts val="0"/>
              </a:spcBef>
              <a:spcAft>
                <a:spcPts val="0"/>
              </a:spcAft>
              <a:buNone/>
            </a:pPr>
            <a:r>
              <a:rPr lang="en-US" sz="1800" dirty="0">
                <a:solidFill>
                  <a:srgbClr val="63666A"/>
                </a:solidFill>
              </a:rPr>
              <a:t>All providers, both participating and non-participating must </a:t>
            </a:r>
            <a:r>
              <a:rPr lang="en-US" sz="1800" dirty="0">
                <a:solidFill>
                  <a:srgbClr val="C00000"/>
                </a:solidFill>
              </a:rPr>
              <a:t>submit surveys no later than 11:59 PM on Friday, February 14, 2025</a:t>
            </a:r>
          </a:p>
          <a:p>
            <a:pPr marL="0" marR="0" lvl="0" indent="0">
              <a:lnSpc>
                <a:spcPct val="107000"/>
              </a:lnSpc>
              <a:spcBef>
                <a:spcPts val="0"/>
              </a:spcBef>
              <a:spcAft>
                <a:spcPts val="0"/>
              </a:spcAft>
              <a:buNone/>
            </a:pPr>
            <a:endParaRPr lang="en-US" sz="1800" dirty="0">
              <a:solidFill>
                <a:srgbClr val="63666A"/>
              </a:solidFill>
            </a:endParaRPr>
          </a:p>
          <a:p>
            <a:endParaRPr lang="en-US" dirty="0">
              <a:solidFill>
                <a:srgbClr val="63666A"/>
              </a:solidFill>
            </a:endParaRPr>
          </a:p>
        </p:txBody>
      </p:sp>
    </p:spTree>
    <p:extLst>
      <p:ext uri="{BB962C8B-B14F-4D97-AF65-F5344CB8AC3E}">
        <p14:creationId xmlns:p14="http://schemas.microsoft.com/office/powerpoint/2010/main" val="346282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380-3B03-4501-A70F-2A821F02D606}"/>
              </a:ext>
            </a:extLst>
          </p:cNvPr>
          <p:cNvSpPr>
            <a:spLocks noGrp="1"/>
          </p:cNvSpPr>
          <p:nvPr>
            <p:ph type="title"/>
          </p:nvPr>
        </p:nvSpPr>
        <p:spPr>
          <a:xfrm>
            <a:off x="4218609" y="329158"/>
            <a:ext cx="3473425" cy="602827"/>
          </a:xfrm>
        </p:spPr>
        <p:txBody>
          <a:bodyPr/>
          <a:lstStyle/>
          <a:p>
            <a:pPr algn="ctr"/>
            <a:r>
              <a:rPr lang="en-US" dirty="0">
                <a:solidFill>
                  <a:srgbClr val="00AED8"/>
                </a:solidFill>
                <a:cs typeface="Arial" pitchFamily="34" charset="0"/>
              </a:rPr>
              <a:t>Helpful Tips</a:t>
            </a:r>
            <a:endParaRPr lang="en-US" dirty="0"/>
          </a:p>
        </p:txBody>
      </p:sp>
      <p:sp>
        <p:nvSpPr>
          <p:cNvPr id="5" name="Text Placeholder 4">
            <a:extLst>
              <a:ext uri="{FF2B5EF4-FFF2-40B4-BE49-F238E27FC236}">
                <a16:creationId xmlns:a16="http://schemas.microsoft.com/office/drawing/2014/main" id="{A3861D39-F5B6-312B-52AD-3AA907598FD0}"/>
              </a:ext>
            </a:extLst>
          </p:cNvPr>
          <p:cNvSpPr>
            <a:spLocks noGrp="1"/>
          </p:cNvSpPr>
          <p:nvPr>
            <p:ph type="body" idx="1"/>
          </p:nvPr>
        </p:nvSpPr>
        <p:spPr>
          <a:xfrm>
            <a:off x="372288" y="1356903"/>
            <a:ext cx="11166068" cy="4144193"/>
          </a:xfrm>
        </p:spPr>
        <p:txBody>
          <a:bodyPr/>
          <a:lstStyle/>
          <a:p>
            <a:pPr marL="647693" indent="-342900">
              <a:buFont typeface="Arial" panose="020B0604020202020204" pitchFamily="34" charset="0"/>
              <a:buChar char="•"/>
            </a:pPr>
            <a:r>
              <a:rPr lang="en-US" sz="2000" dirty="0">
                <a:solidFill>
                  <a:srgbClr val="63666A"/>
                </a:solidFill>
              </a:rPr>
              <a:t>Have project information available prior to completing the survey</a:t>
            </a:r>
          </a:p>
          <a:p>
            <a:pPr marL="647693" indent="-342900">
              <a:buFont typeface="Arial" panose="020B0604020202020204" pitchFamily="34" charset="0"/>
              <a:buChar char="•"/>
            </a:pPr>
            <a:endParaRPr lang="en-US" sz="2000" dirty="0">
              <a:solidFill>
                <a:srgbClr val="63666A"/>
              </a:solidFill>
            </a:endParaRPr>
          </a:p>
          <a:p>
            <a:pPr marL="647693" indent="-342900">
              <a:buFont typeface="Arial" panose="020B0604020202020204" pitchFamily="34" charset="0"/>
              <a:buChar char="•"/>
            </a:pPr>
            <a:r>
              <a:rPr lang="en-US" sz="2000" dirty="0">
                <a:solidFill>
                  <a:srgbClr val="63666A"/>
                </a:solidFill>
              </a:rPr>
              <a:t>Review the PDF version on our </a:t>
            </a:r>
            <a:r>
              <a:rPr lang="en-US" sz="2000" dirty="0">
                <a:solidFill>
                  <a:srgbClr val="63666A"/>
                </a:solidFill>
                <a:hlinkClick r:id="rId3"/>
              </a:rPr>
              <a:t>Workflow</a:t>
            </a:r>
            <a:r>
              <a:rPr lang="en-US" sz="2000" dirty="0">
                <a:solidFill>
                  <a:srgbClr val="63666A"/>
                </a:solidFill>
              </a:rPr>
              <a:t> helpdesk article to understand all the questions being asked</a:t>
            </a:r>
          </a:p>
          <a:p>
            <a:pPr marL="647693" indent="-342900">
              <a:buFont typeface="Arial" panose="020B0604020202020204" pitchFamily="34" charset="0"/>
              <a:buChar char="•"/>
            </a:pPr>
            <a:endParaRPr lang="en-US" sz="2000" dirty="0">
              <a:solidFill>
                <a:srgbClr val="63666A"/>
              </a:solidFill>
            </a:endParaRPr>
          </a:p>
          <a:p>
            <a:pPr marL="647693" indent="-342900">
              <a:buFont typeface="Arial" panose="020B0604020202020204" pitchFamily="34" charset="0"/>
              <a:buChar char="•"/>
            </a:pPr>
            <a:r>
              <a:rPr lang="en-US" sz="2000" dirty="0">
                <a:solidFill>
                  <a:srgbClr val="63666A"/>
                </a:solidFill>
              </a:rPr>
              <a:t>Survey allows the opportunity to Save and continue later via the drop-down icon in the top right corner of the survey </a:t>
            </a:r>
          </a:p>
          <a:p>
            <a:endParaRPr lang="en-US" dirty="0"/>
          </a:p>
        </p:txBody>
      </p:sp>
      <p:pic>
        <p:nvPicPr>
          <p:cNvPr id="2050" name="Picture 2">
            <a:extLst>
              <a:ext uri="{FF2B5EF4-FFF2-40B4-BE49-F238E27FC236}">
                <a16:creationId xmlns:a16="http://schemas.microsoft.com/office/drawing/2014/main" id="{8CEEFBBF-4B58-4370-16FC-321274C3C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996" y="3666391"/>
            <a:ext cx="8754675" cy="225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2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7FA9-C770-45BD-9609-B69640BEA0A5}"/>
              </a:ext>
            </a:extLst>
          </p:cNvPr>
          <p:cNvSpPr>
            <a:spLocks noGrp="1"/>
          </p:cNvSpPr>
          <p:nvPr>
            <p:ph type="title"/>
          </p:nvPr>
        </p:nvSpPr>
        <p:spPr>
          <a:xfrm>
            <a:off x="3387120" y="305421"/>
            <a:ext cx="5417759" cy="602827"/>
          </a:xfrm>
        </p:spPr>
        <p:txBody>
          <a:bodyPr/>
          <a:lstStyle/>
          <a:p>
            <a:r>
              <a:rPr lang="en-US" dirty="0">
                <a:solidFill>
                  <a:srgbClr val="00AED8"/>
                </a:solidFill>
                <a:cs typeface="Arial" pitchFamily="34" charset="0"/>
              </a:rPr>
              <a:t>Survey Section Overview</a:t>
            </a:r>
          </a:p>
        </p:txBody>
      </p:sp>
      <p:sp>
        <p:nvSpPr>
          <p:cNvPr id="5" name="Text Placeholder 4">
            <a:extLst>
              <a:ext uri="{FF2B5EF4-FFF2-40B4-BE49-F238E27FC236}">
                <a16:creationId xmlns:a16="http://schemas.microsoft.com/office/drawing/2014/main" id="{DE0F2DD1-7641-1FAE-50D1-5BD75A14A125}"/>
              </a:ext>
            </a:extLst>
          </p:cNvPr>
          <p:cNvSpPr>
            <a:spLocks noGrp="1"/>
          </p:cNvSpPr>
          <p:nvPr>
            <p:ph type="body" idx="1"/>
          </p:nvPr>
        </p:nvSpPr>
        <p:spPr>
          <a:xfrm>
            <a:off x="413237" y="1228936"/>
            <a:ext cx="11365524" cy="4400127"/>
          </a:xfrm>
        </p:spPr>
        <p:txBody>
          <a:bodyPr/>
          <a:lstStyle/>
          <a:p>
            <a:r>
              <a:rPr lang="en-US" sz="2000" dirty="0">
                <a:solidFill>
                  <a:srgbClr val="63666A"/>
                </a:solidFill>
              </a:rPr>
              <a:t>The HIC survey will ask projects to verify data found in HMIS or that was reported in</a:t>
            </a:r>
          </a:p>
          <a:p>
            <a:r>
              <a:rPr lang="en-US" sz="2000" dirty="0">
                <a:solidFill>
                  <a:srgbClr val="63666A"/>
                </a:solidFill>
              </a:rPr>
              <a:t>the 2024 HIC. Projects will affirm, or update, data relating to the following elements</a:t>
            </a:r>
          </a:p>
          <a:p>
            <a:r>
              <a:rPr lang="en-US" sz="2000" dirty="0">
                <a:solidFill>
                  <a:srgbClr val="63666A"/>
                </a:solidFill>
              </a:rPr>
              <a:t>of your project(s): </a:t>
            </a:r>
            <a:br>
              <a:rPr lang="en-US" sz="2000" dirty="0">
                <a:solidFill>
                  <a:srgbClr val="63666A"/>
                </a:solidFill>
              </a:rPr>
            </a:br>
            <a:endParaRPr lang="en-US" sz="2000" dirty="0">
              <a:solidFill>
                <a:srgbClr val="63666A"/>
              </a:solidFill>
            </a:endParaRPr>
          </a:p>
          <a:p>
            <a:r>
              <a:rPr lang="en-US" sz="2000" dirty="0">
                <a:solidFill>
                  <a:srgbClr val="63666A"/>
                </a:solidFill>
              </a:rPr>
              <a:t>Section 1: Project Information </a:t>
            </a:r>
          </a:p>
          <a:p>
            <a:r>
              <a:rPr lang="en-US" sz="2000" dirty="0">
                <a:solidFill>
                  <a:srgbClr val="63666A"/>
                </a:solidFill>
              </a:rPr>
              <a:t>Section 2: Inventory in Development</a:t>
            </a:r>
          </a:p>
          <a:p>
            <a:r>
              <a:rPr lang="en-US" sz="2000" dirty="0">
                <a:solidFill>
                  <a:srgbClr val="63666A"/>
                </a:solidFill>
              </a:rPr>
              <a:t>Section 3: Project Type</a:t>
            </a:r>
          </a:p>
          <a:p>
            <a:r>
              <a:rPr lang="en-US" sz="2000" dirty="0">
                <a:solidFill>
                  <a:srgbClr val="63666A"/>
                </a:solidFill>
              </a:rPr>
              <a:t>Section 4: Target Population</a:t>
            </a:r>
          </a:p>
          <a:p>
            <a:r>
              <a:rPr lang="en-US" sz="2000" dirty="0">
                <a:solidFill>
                  <a:srgbClr val="63666A"/>
                </a:solidFill>
              </a:rPr>
              <a:t>Section 5: Units</a:t>
            </a:r>
          </a:p>
          <a:p>
            <a:r>
              <a:rPr lang="en-US" sz="2000" dirty="0">
                <a:solidFill>
                  <a:srgbClr val="63666A"/>
                </a:solidFill>
              </a:rPr>
              <a:t>Section 6: Beds</a:t>
            </a:r>
          </a:p>
          <a:p>
            <a:r>
              <a:rPr lang="en-US" sz="2000" dirty="0">
                <a:solidFill>
                  <a:srgbClr val="63666A"/>
                </a:solidFill>
              </a:rPr>
              <a:t>Section 7: Emergency Shelter Beds (ES types only)</a:t>
            </a:r>
          </a:p>
          <a:p>
            <a:r>
              <a:rPr lang="en-US" sz="2000" dirty="0">
                <a:solidFill>
                  <a:srgbClr val="63666A"/>
                </a:solidFill>
              </a:rPr>
              <a:t>Section 8: HMIS Participation </a:t>
            </a:r>
          </a:p>
          <a:p>
            <a:r>
              <a:rPr lang="en-US" sz="2000" dirty="0">
                <a:solidFill>
                  <a:srgbClr val="63666A"/>
                </a:solidFill>
              </a:rPr>
              <a:t>Section 9: Night of January 23, 2025 (Non-Participating projects only)</a:t>
            </a:r>
          </a:p>
          <a:p>
            <a:endParaRPr lang="en-US" sz="2000" dirty="0"/>
          </a:p>
        </p:txBody>
      </p:sp>
    </p:spTree>
    <p:extLst>
      <p:ext uri="{BB962C8B-B14F-4D97-AF65-F5344CB8AC3E}">
        <p14:creationId xmlns:p14="http://schemas.microsoft.com/office/powerpoint/2010/main" val="143981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C7F7-D9C5-491B-BDC4-30A986E448F2}"/>
              </a:ext>
            </a:extLst>
          </p:cNvPr>
          <p:cNvSpPr>
            <a:spLocks noGrp="1"/>
          </p:cNvSpPr>
          <p:nvPr>
            <p:ph type="title"/>
          </p:nvPr>
        </p:nvSpPr>
        <p:spPr>
          <a:xfrm>
            <a:off x="3593740" y="280599"/>
            <a:ext cx="5004520" cy="602827"/>
          </a:xfrm>
        </p:spPr>
        <p:txBody>
          <a:bodyPr/>
          <a:lstStyle/>
          <a:p>
            <a:r>
              <a:rPr lang="en-US" dirty="0">
                <a:solidFill>
                  <a:srgbClr val="00AED8"/>
                </a:solidFill>
                <a:cs typeface="Arial" pitchFamily="34" charset="0"/>
              </a:rPr>
              <a:t>Logging into the Survey</a:t>
            </a:r>
            <a:endParaRPr lang="en-US" dirty="0"/>
          </a:p>
        </p:txBody>
      </p:sp>
      <p:pic>
        <p:nvPicPr>
          <p:cNvPr id="5" name="Picture 4">
            <a:extLst>
              <a:ext uri="{FF2B5EF4-FFF2-40B4-BE49-F238E27FC236}">
                <a16:creationId xmlns:a16="http://schemas.microsoft.com/office/drawing/2014/main" id="{A01608B9-5D1D-EDF9-9CA6-8111ADF84A5F}"/>
              </a:ext>
            </a:extLst>
          </p:cNvPr>
          <p:cNvPicPr>
            <a:picLocks noChangeAspect="1"/>
          </p:cNvPicPr>
          <p:nvPr/>
        </p:nvPicPr>
        <p:blipFill>
          <a:blip r:embed="rId3"/>
          <a:stretch>
            <a:fillRect/>
          </a:stretch>
        </p:blipFill>
        <p:spPr>
          <a:xfrm>
            <a:off x="6877610" y="2315473"/>
            <a:ext cx="4476190" cy="2666667"/>
          </a:xfrm>
          <a:prstGeom prst="rect">
            <a:avLst/>
          </a:prstGeom>
        </p:spPr>
      </p:pic>
      <p:sp>
        <p:nvSpPr>
          <p:cNvPr id="6" name="Text Placeholder 5">
            <a:extLst>
              <a:ext uri="{FF2B5EF4-FFF2-40B4-BE49-F238E27FC236}">
                <a16:creationId xmlns:a16="http://schemas.microsoft.com/office/drawing/2014/main" id="{E0370793-B9DA-CDC2-909C-46719F0C5CDE}"/>
              </a:ext>
            </a:extLst>
          </p:cNvPr>
          <p:cNvSpPr>
            <a:spLocks noGrp="1"/>
          </p:cNvSpPr>
          <p:nvPr>
            <p:ph type="body" idx="1"/>
          </p:nvPr>
        </p:nvSpPr>
        <p:spPr/>
        <p:txBody>
          <a:bodyPr/>
          <a:lstStyle/>
          <a:p>
            <a:r>
              <a:rPr lang="en-US" dirty="0">
                <a:solidFill>
                  <a:srgbClr val="63666A"/>
                </a:solidFill>
              </a:rPr>
              <a:t>You will only need the project’s HMIS ID to log in. The HMIS ID will</a:t>
            </a:r>
          </a:p>
          <a:p>
            <a:r>
              <a:rPr lang="en-US" dirty="0">
                <a:solidFill>
                  <a:srgbClr val="63666A"/>
                </a:solidFill>
              </a:rPr>
              <a:t>act as the Username and Password.</a:t>
            </a:r>
          </a:p>
          <a:p>
            <a:endParaRPr lang="en-US" dirty="0">
              <a:solidFill>
                <a:srgbClr val="63666A"/>
              </a:solidFill>
            </a:endParaRPr>
          </a:p>
          <a:p>
            <a:endParaRPr lang="en-US" dirty="0">
              <a:solidFill>
                <a:srgbClr val="63666A"/>
              </a:solidFill>
            </a:endParaRPr>
          </a:p>
          <a:p>
            <a:r>
              <a:rPr lang="en-US" dirty="0">
                <a:solidFill>
                  <a:srgbClr val="63666A"/>
                </a:solidFill>
              </a:rPr>
              <a:t>Username: HMIS Project ID</a:t>
            </a:r>
          </a:p>
          <a:p>
            <a:r>
              <a:rPr lang="en-US" dirty="0">
                <a:solidFill>
                  <a:srgbClr val="63666A"/>
                </a:solidFill>
              </a:rPr>
              <a:t>Password: HMIS Project ID</a:t>
            </a:r>
          </a:p>
          <a:p>
            <a:endParaRPr lang="en-US" dirty="0"/>
          </a:p>
          <a:p>
            <a:endParaRPr lang="en-US" dirty="0"/>
          </a:p>
          <a:p>
            <a:r>
              <a:rPr lang="en-US" dirty="0">
                <a:solidFill>
                  <a:srgbClr val="C00000"/>
                </a:solidFill>
              </a:rPr>
              <a:t>Example: (883) All Chicago - Emergency Shelter</a:t>
            </a:r>
          </a:p>
          <a:p>
            <a:r>
              <a:rPr lang="en-US" dirty="0">
                <a:solidFill>
                  <a:srgbClr val="C00000"/>
                </a:solidFill>
              </a:rPr>
              <a:t>                Username: 883</a:t>
            </a:r>
          </a:p>
          <a:p>
            <a:r>
              <a:rPr lang="en-US" dirty="0">
                <a:solidFill>
                  <a:srgbClr val="C00000"/>
                </a:solidFill>
              </a:rPr>
              <a:t>                Password: 883</a:t>
            </a:r>
          </a:p>
          <a:p>
            <a:endParaRPr lang="en-US" dirty="0"/>
          </a:p>
        </p:txBody>
      </p:sp>
    </p:spTree>
    <p:extLst>
      <p:ext uri="{BB962C8B-B14F-4D97-AF65-F5344CB8AC3E}">
        <p14:creationId xmlns:p14="http://schemas.microsoft.com/office/powerpoint/2010/main" val="268191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8F05-FE94-495B-A894-83DA84A6CECB}"/>
              </a:ext>
            </a:extLst>
          </p:cNvPr>
          <p:cNvSpPr>
            <a:spLocks noGrp="1"/>
          </p:cNvSpPr>
          <p:nvPr>
            <p:ph type="title"/>
          </p:nvPr>
        </p:nvSpPr>
        <p:spPr>
          <a:xfrm>
            <a:off x="2979743" y="323006"/>
            <a:ext cx="6232513" cy="602827"/>
          </a:xfrm>
        </p:spPr>
        <p:txBody>
          <a:bodyPr/>
          <a:lstStyle/>
          <a:p>
            <a:r>
              <a:rPr lang="en-US" dirty="0">
                <a:solidFill>
                  <a:srgbClr val="00AED8"/>
                </a:solidFill>
                <a:cs typeface="Arial" pitchFamily="34" charset="0"/>
              </a:rPr>
              <a:t>Section 1: Project Information</a:t>
            </a:r>
            <a:endParaRPr lang="en-US" dirty="0"/>
          </a:p>
        </p:txBody>
      </p:sp>
      <p:sp>
        <p:nvSpPr>
          <p:cNvPr id="5" name="Text Placeholder 4">
            <a:extLst>
              <a:ext uri="{FF2B5EF4-FFF2-40B4-BE49-F238E27FC236}">
                <a16:creationId xmlns:a16="http://schemas.microsoft.com/office/drawing/2014/main" id="{0ED04BFC-8FCA-B3F6-7CC5-3CAFB5128F19}"/>
              </a:ext>
            </a:extLst>
          </p:cNvPr>
          <p:cNvSpPr>
            <a:spLocks noGrp="1"/>
          </p:cNvSpPr>
          <p:nvPr>
            <p:ph type="body" idx="1"/>
          </p:nvPr>
        </p:nvSpPr>
        <p:spPr>
          <a:xfrm>
            <a:off x="5794130" y="1617785"/>
            <a:ext cx="5884903" cy="4021101"/>
          </a:xfrm>
        </p:spPr>
        <p:txBody>
          <a:bodyPr/>
          <a:lstStyle/>
          <a:p>
            <a:r>
              <a:rPr lang="en-US" sz="2000" dirty="0"/>
              <a:t>Primary Contact</a:t>
            </a:r>
          </a:p>
          <a:p>
            <a:endParaRPr lang="en-US" sz="2000" dirty="0"/>
          </a:p>
          <a:p>
            <a:pPr marL="647693" indent="-342900">
              <a:buFont typeface="Arial" panose="020B0604020202020204" pitchFamily="34" charset="0"/>
              <a:buChar char="•"/>
            </a:pPr>
            <a:r>
              <a:rPr lang="en-US" sz="2000" dirty="0"/>
              <a:t>Email addresses added for primary contact will be used for submission confirmations.</a:t>
            </a:r>
          </a:p>
          <a:p>
            <a:endParaRPr lang="en-US" sz="2000" dirty="0"/>
          </a:p>
          <a:p>
            <a:r>
              <a:rPr lang="en-US" sz="2000" dirty="0"/>
              <a:t>Secondary Contact</a:t>
            </a:r>
          </a:p>
          <a:p>
            <a:endParaRPr lang="en-US" dirty="0"/>
          </a:p>
        </p:txBody>
      </p:sp>
      <p:pic>
        <p:nvPicPr>
          <p:cNvPr id="7" name="Picture 6">
            <a:extLst>
              <a:ext uri="{FF2B5EF4-FFF2-40B4-BE49-F238E27FC236}">
                <a16:creationId xmlns:a16="http://schemas.microsoft.com/office/drawing/2014/main" id="{6925C8FB-21B9-3A78-8484-AB6C75C8EA37}"/>
              </a:ext>
            </a:extLst>
          </p:cNvPr>
          <p:cNvPicPr>
            <a:picLocks noChangeAspect="1"/>
          </p:cNvPicPr>
          <p:nvPr/>
        </p:nvPicPr>
        <p:blipFill>
          <a:blip r:embed="rId3"/>
          <a:stretch>
            <a:fillRect/>
          </a:stretch>
        </p:blipFill>
        <p:spPr>
          <a:xfrm>
            <a:off x="915226" y="1238759"/>
            <a:ext cx="4199337" cy="4889479"/>
          </a:xfrm>
          <a:prstGeom prst="rect">
            <a:avLst/>
          </a:prstGeom>
        </p:spPr>
      </p:pic>
    </p:spTree>
    <p:extLst>
      <p:ext uri="{BB962C8B-B14F-4D97-AF65-F5344CB8AC3E}">
        <p14:creationId xmlns:p14="http://schemas.microsoft.com/office/powerpoint/2010/main" val="190163809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7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BEF9AC130BD45BD153B728B9B50FB" ma:contentTypeVersion="18" ma:contentTypeDescription="Create a new document." ma:contentTypeScope="" ma:versionID="3082d295819a6525345e07db3922a438">
  <xsd:schema xmlns:xsd="http://www.w3.org/2001/XMLSchema" xmlns:xs="http://www.w3.org/2001/XMLSchema" xmlns:p="http://schemas.microsoft.com/office/2006/metadata/properties" xmlns:ns1="http://schemas.microsoft.com/sharepoint/v3" xmlns:ns2="aaf964e9-207a-4dff-a737-2ce59f42557e" xmlns:ns3="0e00278e-3659-4607-963d-e046eb3df0df" targetNamespace="http://schemas.microsoft.com/office/2006/metadata/properties" ma:root="true" ma:fieldsID="2c965059cf2801baf67a4155d9cc5040" ns1:_="" ns2:_="" ns3:_="">
    <xsd:import namespace="http://schemas.microsoft.com/sharepoint/v3"/>
    <xsd:import namespace="aaf964e9-207a-4dff-a737-2ce59f42557e"/>
    <xsd:import namespace="0e00278e-3659-4607-963d-e046eb3df0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f964e9-207a-4dff-a737-2ce59f425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de56d7c-167c-43b3-8a27-12bdc20e8e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00278e-3659-4607-963d-e046eb3df0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11ccd76-e5c5-422e-b536-9e93a75a366b}" ma:internalName="TaxCatchAll" ma:showField="CatchAllData" ma:web="0e00278e-3659-4607-963d-e046eb3df0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0e00278e-3659-4607-963d-e046eb3df0df">
      <UserInfo>
        <DisplayName>Elizabeth Perez</DisplayName>
        <AccountId>16</AccountId>
        <AccountType/>
      </UserInfo>
    </SharedWithUsers>
    <TaxCatchAll xmlns="0e00278e-3659-4607-963d-e046eb3df0df" xsi:nil="true"/>
    <lcf76f155ced4ddcb4097134ff3c332f xmlns="aaf964e9-207a-4dff-a737-2ce59f4255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E3964D-9F51-476A-8653-7F602F444B48}">
  <ds:schemaRefs>
    <ds:schemaRef ds:uri="http://schemas.microsoft.com/sharepoint/v3/contenttype/forms"/>
  </ds:schemaRefs>
</ds:datastoreItem>
</file>

<file path=customXml/itemProps2.xml><?xml version="1.0" encoding="utf-8"?>
<ds:datastoreItem xmlns:ds="http://schemas.openxmlformats.org/officeDocument/2006/customXml" ds:itemID="{9E7ECA6C-0775-4175-9459-C2D4D2EE3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f964e9-207a-4dff-a737-2ce59f42557e"/>
    <ds:schemaRef ds:uri="0e00278e-3659-4607-963d-e046eb3df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ADDC88-C091-4E9B-A5D6-B2F033FDA7C0}">
  <ds:schemaRefs>
    <ds:schemaRef ds:uri="http://www.w3.org/XML/1998/namespace"/>
    <ds:schemaRef ds:uri="http://schemas.microsoft.com/office/2006/metadata/properties"/>
    <ds:schemaRef ds:uri="http://purl.org/dc/terms/"/>
    <ds:schemaRef ds:uri="http://schemas.openxmlformats.org/package/2006/metadata/core-properties"/>
    <ds:schemaRef ds:uri="http://schemas.microsoft.com/sharepoint/v3"/>
    <ds:schemaRef ds:uri="http://schemas.microsoft.com/office/2006/documentManagement/types"/>
    <ds:schemaRef ds:uri="http://purl.org/dc/dcmitype/"/>
    <ds:schemaRef ds:uri="http://purl.org/dc/elements/1.1/"/>
    <ds:schemaRef ds:uri="http://schemas.microsoft.com/office/infopath/2007/PartnerControls"/>
    <ds:schemaRef ds:uri="0e00278e-3659-4607-963d-e046eb3df0df"/>
    <ds:schemaRef ds:uri="aaf964e9-207a-4dff-a737-2ce59f42557e"/>
  </ds:schemaRefs>
</ds:datastoreItem>
</file>

<file path=docProps/app.xml><?xml version="1.0" encoding="utf-8"?>
<Properties xmlns="http://schemas.openxmlformats.org/officeDocument/2006/extended-properties" xmlns:vt="http://schemas.openxmlformats.org/officeDocument/2006/docPropsVTypes">
  <Template/>
  <TotalTime>7280</TotalTime>
  <Words>1683</Words>
  <Application>Microsoft Office PowerPoint</Application>
  <PresentationFormat>Widescreen</PresentationFormat>
  <Paragraphs>216</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-apple-system</vt:lpstr>
      <vt:lpstr>Arial</vt:lpstr>
      <vt:lpstr>Arimo</vt:lpstr>
      <vt:lpstr>Calibri</vt:lpstr>
      <vt:lpstr>Times New Roman</vt:lpstr>
      <vt:lpstr>Trebuchet MS</vt:lpstr>
      <vt:lpstr>Verdana</vt:lpstr>
      <vt:lpstr>Office Theme</vt:lpstr>
      <vt:lpstr>PowerPoint Presentation</vt:lpstr>
      <vt:lpstr>PowerPoint Presentation</vt:lpstr>
      <vt:lpstr>Summary &amp; Purpose</vt:lpstr>
      <vt:lpstr>Who Needs to Submit a HIC Survey</vt:lpstr>
      <vt:lpstr>Timeline &amp; Submission</vt:lpstr>
      <vt:lpstr>Helpful Tips</vt:lpstr>
      <vt:lpstr>Survey Section Overview</vt:lpstr>
      <vt:lpstr>Logging into the Survey</vt:lpstr>
      <vt:lpstr>Section 1: Project Information</vt:lpstr>
      <vt:lpstr>Section 1: Project Information</vt:lpstr>
      <vt:lpstr>Section 1: Project Information</vt:lpstr>
      <vt:lpstr>Section 2: Inventory in Development​</vt:lpstr>
      <vt:lpstr>Section 2: Inventory in Development​</vt:lpstr>
      <vt:lpstr>Section 3: Project Type</vt:lpstr>
      <vt:lpstr>Section 4: Target Population</vt:lpstr>
      <vt:lpstr>Section 4: Target Population</vt:lpstr>
      <vt:lpstr>Section 5: Units</vt:lpstr>
      <vt:lpstr>Section 6: Beds</vt:lpstr>
      <vt:lpstr>Section 6: Beds Dedicated Beds</vt:lpstr>
      <vt:lpstr>Section 6: Beds Dedicated Beds</vt:lpstr>
      <vt:lpstr>Section 7: Emergency Shelter Beds  (ES types only)</vt:lpstr>
      <vt:lpstr>Section 7: Emergency Shelter Beds  (ES types only)</vt:lpstr>
      <vt:lpstr>Section 9: HMIS Participation</vt:lpstr>
      <vt:lpstr>Section 10: Night of January 23, 2025  (Non-Participating projects only)</vt:lpstr>
      <vt:lpstr>Resources</vt:lpstr>
      <vt:lpstr>Timeline &amp; Submission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Burns</dc:creator>
  <cp:lastModifiedBy>Alexander Fuller</cp:lastModifiedBy>
  <cp:revision>5</cp:revision>
  <dcterms:created xsi:type="dcterms:W3CDTF">2020-12-10T20:19:31Z</dcterms:created>
  <dcterms:modified xsi:type="dcterms:W3CDTF">2025-01-21T17:20:19Z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0x010100758BEF9AC130BD45BD153B728B9B50FB</vt:lpwstr>
  </property>
  <property fmtid="{D5CDD505-2E9C-101B-9397-08002B2CF9AE}" pid="3" name="MediaServiceImageTags">
    <vt:lpwstr/>
  </property>
</Properties>
</file>